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handoutMasterIdLst>
    <p:handoutMasterId r:id="rId29"/>
  </p:handoutMasterIdLst>
  <p:sldIdLst>
    <p:sldId id="2448" r:id="rId5"/>
    <p:sldId id="2462" r:id="rId6"/>
    <p:sldId id="259" r:id="rId7"/>
    <p:sldId id="2464" r:id="rId8"/>
    <p:sldId id="2469" r:id="rId9"/>
    <p:sldId id="266" r:id="rId10"/>
    <p:sldId id="2470" r:id="rId11"/>
    <p:sldId id="2457" r:id="rId12"/>
    <p:sldId id="2450" r:id="rId13"/>
    <p:sldId id="2472" r:id="rId14"/>
    <p:sldId id="2482" r:id="rId15"/>
    <p:sldId id="2436" r:id="rId16"/>
    <p:sldId id="2479" r:id="rId17"/>
    <p:sldId id="2477" r:id="rId18"/>
    <p:sldId id="2478" r:id="rId19"/>
    <p:sldId id="2480" r:id="rId20"/>
    <p:sldId id="2475" r:id="rId21"/>
    <p:sldId id="2476" r:id="rId22"/>
    <p:sldId id="2481" r:id="rId23"/>
    <p:sldId id="2474" r:id="rId24"/>
    <p:sldId id="2483" r:id="rId25"/>
    <p:sldId id="2466" r:id="rId26"/>
    <p:sldId id="246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33" autoAdjust="0"/>
  </p:normalViewPr>
  <p:slideViewPr>
    <p:cSldViewPr snapToGrid="0">
      <p:cViewPr varScale="1">
        <p:scale>
          <a:sx n="79" d="100"/>
          <a:sy n="79" d="100"/>
        </p:scale>
        <p:origin x="850" y="77"/>
      </p:cViewPr>
      <p:guideLst>
        <p:guide orient="horz" pos="1992"/>
        <p:guide pos="384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26CD05-35CE-4D6E-960F-B00A9E5B5583}" type="doc">
      <dgm:prSet loTypeId="urn:microsoft.com/office/officeart/2005/8/layout/process1" loCatId="process" qsTypeId="urn:microsoft.com/office/officeart/2005/8/quickstyle/simple5" qsCatId="simple" csTypeId="urn:microsoft.com/office/officeart/2005/8/colors/colorful2" csCatId="colorful" phldr="1"/>
      <dgm:spPr/>
      <dgm:t>
        <a:bodyPr/>
        <a:lstStyle/>
        <a:p>
          <a:endParaRPr lang="en-IN"/>
        </a:p>
      </dgm:t>
    </dgm:pt>
    <dgm:pt modelId="{329F971B-A9C4-461B-8AED-2F909B3A5072}">
      <dgm:prSet phldrT="[Text]"/>
      <dgm:spPr/>
      <dgm:t>
        <a:bodyPr/>
        <a:lstStyle/>
        <a:p>
          <a:r>
            <a:rPr lang="en-US" dirty="0">
              <a:latin typeface="Arial Rounded MT Bold" panose="020F0704030504030204" pitchFamily="34" charset="0"/>
            </a:rPr>
            <a:t>Block</a:t>
          </a:r>
          <a:endParaRPr lang="en-IN" dirty="0">
            <a:latin typeface="Arial Rounded MT Bold" panose="020F0704030504030204" pitchFamily="34" charset="0"/>
          </a:endParaRPr>
        </a:p>
      </dgm:t>
    </dgm:pt>
    <dgm:pt modelId="{1C9CBD11-8427-4BC9-8588-A2121C5F2CC2}" type="parTrans" cxnId="{3E8D1C6C-AF85-4326-944D-66A37DB57CB0}">
      <dgm:prSet/>
      <dgm:spPr/>
      <dgm:t>
        <a:bodyPr/>
        <a:lstStyle/>
        <a:p>
          <a:endParaRPr lang="en-IN"/>
        </a:p>
      </dgm:t>
    </dgm:pt>
    <dgm:pt modelId="{87D5E543-6416-4C84-985C-B3F405AF944E}" type="sibTrans" cxnId="{3E8D1C6C-AF85-4326-944D-66A37DB57CB0}">
      <dgm:prSet/>
      <dgm:spPr/>
      <dgm:t>
        <a:bodyPr/>
        <a:lstStyle/>
        <a:p>
          <a:endParaRPr lang="en-IN">
            <a:latin typeface="Arial Rounded MT Bold" panose="020F0704030504030204" pitchFamily="34" charset="0"/>
          </a:endParaRPr>
        </a:p>
      </dgm:t>
    </dgm:pt>
    <dgm:pt modelId="{01F32926-91A1-4D8E-90AE-C98CEC236B07}">
      <dgm:prSet phldrT="[Text]"/>
      <dgm:spPr/>
      <dgm:t>
        <a:bodyPr/>
        <a:lstStyle/>
        <a:p>
          <a:r>
            <a:rPr lang="en-US" dirty="0">
              <a:latin typeface="Arial Rounded MT Bold" panose="020F0704030504030204" pitchFamily="34" charset="0"/>
            </a:rPr>
            <a:t>Hashing</a:t>
          </a:r>
          <a:endParaRPr lang="en-IN" dirty="0">
            <a:latin typeface="Arial Rounded MT Bold" panose="020F0704030504030204" pitchFamily="34" charset="0"/>
          </a:endParaRPr>
        </a:p>
      </dgm:t>
    </dgm:pt>
    <dgm:pt modelId="{3931055D-8BE5-4621-9C25-6E8847AB6411}" type="parTrans" cxnId="{627989FD-956E-41C2-A0A1-C32F21FF97F4}">
      <dgm:prSet/>
      <dgm:spPr/>
      <dgm:t>
        <a:bodyPr/>
        <a:lstStyle/>
        <a:p>
          <a:endParaRPr lang="en-IN"/>
        </a:p>
      </dgm:t>
    </dgm:pt>
    <dgm:pt modelId="{A5321EA2-5EC3-4B43-9AB0-B6EA6C69E723}" type="sibTrans" cxnId="{627989FD-956E-41C2-A0A1-C32F21FF97F4}">
      <dgm:prSet/>
      <dgm:spPr/>
      <dgm:t>
        <a:bodyPr/>
        <a:lstStyle/>
        <a:p>
          <a:endParaRPr lang="en-IN">
            <a:latin typeface="Arial Rounded MT Bold" panose="020F0704030504030204" pitchFamily="34" charset="0"/>
          </a:endParaRPr>
        </a:p>
      </dgm:t>
    </dgm:pt>
    <dgm:pt modelId="{7223BEA5-C498-4439-98C8-4A5CDC778AFF}">
      <dgm:prSet phldrT="[Text]"/>
      <dgm:spPr/>
      <dgm:t>
        <a:bodyPr/>
        <a:lstStyle/>
        <a:p>
          <a:r>
            <a:rPr lang="en-US" dirty="0">
              <a:latin typeface="Arial Rounded MT Bold" panose="020F0704030504030204" pitchFamily="34" charset="0"/>
            </a:rPr>
            <a:t>Storing</a:t>
          </a:r>
          <a:endParaRPr lang="en-IN" dirty="0">
            <a:latin typeface="Arial Rounded MT Bold" panose="020F0704030504030204" pitchFamily="34" charset="0"/>
          </a:endParaRPr>
        </a:p>
      </dgm:t>
    </dgm:pt>
    <dgm:pt modelId="{1B32B130-3E3C-42C9-9B52-7762DBED5919}" type="parTrans" cxnId="{1A93199D-ECE9-4DD0-8DAA-7D83399F8A47}">
      <dgm:prSet/>
      <dgm:spPr/>
      <dgm:t>
        <a:bodyPr/>
        <a:lstStyle/>
        <a:p>
          <a:endParaRPr lang="en-IN"/>
        </a:p>
      </dgm:t>
    </dgm:pt>
    <dgm:pt modelId="{27B591D5-316A-494F-BB23-1760166AFE0A}" type="sibTrans" cxnId="{1A93199D-ECE9-4DD0-8DAA-7D83399F8A47}">
      <dgm:prSet/>
      <dgm:spPr/>
      <dgm:t>
        <a:bodyPr/>
        <a:lstStyle/>
        <a:p>
          <a:endParaRPr lang="en-IN">
            <a:latin typeface="Arial Rounded MT Bold" panose="020F0704030504030204" pitchFamily="34" charset="0"/>
          </a:endParaRPr>
        </a:p>
      </dgm:t>
    </dgm:pt>
    <dgm:pt modelId="{B42FF857-637D-4A15-9E49-236F88224E44}">
      <dgm:prSet/>
      <dgm:spPr/>
      <dgm:t>
        <a:bodyPr/>
        <a:lstStyle/>
        <a:p>
          <a:r>
            <a:rPr lang="en-US" dirty="0">
              <a:latin typeface="Arial Rounded MT Bold" panose="020F0704030504030204" pitchFamily="34" charset="0"/>
            </a:rPr>
            <a:t>Validity</a:t>
          </a:r>
          <a:endParaRPr lang="en-IN" dirty="0">
            <a:latin typeface="Arial Rounded MT Bold" panose="020F0704030504030204" pitchFamily="34" charset="0"/>
          </a:endParaRPr>
        </a:p>
      </dgm:t>
    </dgm:pt>
    <dgm:pt modelId="{D6B31DBC-F2EB-4022-842C-8331F5DAEBB0}" type="parTrans" cxnId="{53C625A4-24DD-4B19-A60E-36F9092FE761}">
      <dgm:prSet/>
      <dgm:spPr/>
      <dgm:t>
        <a:bodyPr/>
        <a:lstStyle/>
        <a:p>
          <a:endParaRPr lang="en-IN"/>
        </a:p>
      </dgm:t>
    </dgm:pt>
    <dgm:pt modelId="{DB4FD478-7C6C-4E5A-9AFD-F23392A53523}" type="sibTrans" cxnId="{53C625A4-24DD-4B19-A60E-36F9092FE761}">
      <dgm:prSet/>
      <dgm:spPr/>
      <dgm:t>
        <a:bodyPr/>
        <a:lstStyle/>
        <a:p>
          <a:endParaRPr lang="en-IN"/>
        </a:p>
      </dgm:t>
    </dgm:pt>
    <dgm:pt modelId="{E0D24197-1ABD-40DD-90C8-F4E521C10E58}" type="pres">
      <dgm:prSet presAssocID="{1626CD05-35CE-4D6E-960F-B00A9E5B5583}" presName="Name0" presStyleCnt="0">
        <dgm:presLayoutVars>
          <dgm:dir/>
          <dgm:resizeHandles val="exact"/>
        </dgm:presLayoutVars>
      </dgm:prSet>
      <dgm:spPr/>
    </dgm:pt>
    <dgm:pt modelId="{9B386C90-4B29-4761-8027-C43DFC9FA8E9}" type="pres">
      <dgm:prSet presAssocID="{329F971B-A9C4-461B-8AED-2F909B3A5072}" presName="node" presStyleLbl="node1" presStyleIdx="0" presStyleCnt="4">
        <dgm:presLayoutVars>
          <dgm:bulletEnabled val="1"/>
        </dgm:presLayoutVars>
      </dgm:prSet>
      <dgm:spPr>
        <a:prstGeom prst="cube">
          <a:avLst/>
        </a:prstGeom>
      </dgm:spPr>
    </dgm:pt>
    <dgm:pt modelId="{265E2551-C4A2-493C-B37A-25FB0784698B}" type="pres">
      <dgm:prSet presAssocID="{87D5E543-6416-4C84-985C-B3F405AF944E}" presName="sibTrans" presStyleLbl="sibTrans2D1" presStyleIdx="0" presStyleCnt="3"/>
      <dgm:spPr/>
    </dgm:pt>
    <dgm:pt modelId="{7ABBC1AE-587B-47E3-B765-22027435C724}" type="pres">
      <dgm:prSet presAssocID="{87D5E543-6416-4C84-985C-B3F405AF944E}" presName="connectorText" presStyleLbl="sibTrans2D1" presStyleIdx="0" presStyleCnt="3"/>
      <dgm:spPr/>
    </dgm:pt>
    <dgm:pt modelId="{87290546-6AFA-4EE9-BC6D-392632257073}" type="pres">
      <dgm:prSet presAssocID="{01F32926-91A1-4D8E-90AE-C98CEC236B07}" presName="node" presStyleLbl="node1" presStyleIdx="1" presStyleCnt="4" custScaleX="110000" custScaleY="110000">
        <dgm:presLayoutVars>
          <dgm:bulletEnabled val="1"/>
        </dgm:presLayoutVars>
      </dgm:prSet>
      <dgm:spPr>
        <a:prstGeom prst="cube">
          <a:avLst/>
        </a:prstGeom>
      </dgm:spPr>
    </dgm:pt>
    <dgm:pt modelId="{53577C15-09FC-486A-ACE1-8D522CF15995}" type="pres">
      <dgm:prSet presAssocID="{A5321EA2-5EC3-4B43-9AB0-B6EA6C69E723}" presName="sibTrans" presStyleLbl="sibTrans2D1" presStyleIdx="1" presStyleCnt="3"/>
      <dgm:spPr/>
    </dgm:pt>
    <dgm:pt modelId="{53DB6CCC-0368-4D03-AB0C-E24FD9DF41AD}" type="pres">
      <dgm:prSet presAssocID="{A5321EA2-5EC3-4B43-9AB0-B6EA6C69E723}" presName="connectorText" presStyleLbl="sibTrans2D1" presStyleIdx="1" presStyleCnt="3"/>
      <dgm:spPr/>
    </dgm:pt>
    <dgm:pt modelId="{3B037979-CF34-4FBE-9487-A3AB269661E0}" type="pres">
      <dgm:prSet presAssocID="{7223BEA5-C498-4439-98C8-4A5CDC778AFF}" presName="node" presStyleLbl="node1" presStyleIdx="2" presStyleCnt="4">
        <dgm:presLayoutVars>
          <dgm:bulletEnabled val="1"/>
        </dgm:presLayoutVars>
      </dgm:prSet>
      <dgm:spPr>
        <a:prstGeom prst="cube">
          <a:avLst/>
        </a:prstGeom>
      </dgm:spPr>
    </dgm:pt>
    <dgm:pt modelId="{C60348D8-3A4F-4377-BB92-F32CDA734713}" type="pres">
      <dgm:prSet presAssocID="{27B591D5-316A-494F-BB23-1760166AFE0A}" presName="sibTrans" presStyleLbl="sibTrans2D1" presStyleIdx="2" presStyleCnt="3"/>
      <dgm:spPr/>
    </dgm:pt>
    <dgm:pt modelId="{DC2AA9E1-DE45-4D5B-A10A-68055F021A54}" type="pres">
      <dgm:prSet presAssocID="{27B591D5-316A-494F-BB23-1760166AFE0A}" presName="connectorText" presStyleLbl="sibTrans2D1" presStyleIdx="2" presStyleCnt="3"/>
      <dgm:spPr/>
    </dgm:pt>
    <dgm:pt modelId="{639571B7-CF4B-4226-92D2-7EEE6DFFC439}" type="pres">
      <dgm:prSet presAssocID="{B42FF857-637D-4A15-9E49-236F88224E44}" presName="node" presStyleLbl="node1" presStyleIdx="3" presStyleCnt="4">
        <dgm:presLayoutVars>
          <dgm:bulletEnabled val="1"/>
        </dgm:presLayoutVars>
      </dgm:prSet>
      <dgm:spPr>
        <a:prstGeom prst="cube">
          <a:avLst/>
        </a:prstGeom>
      </dgm:spPr>
    </dgm:pt>
  </dgm:ptLst>
  <dgm:cxnLst>
    <dgm:cxn modelId="{26AD3E01-8E38-4B18-8B8D-2774C3548A00}" type="presOf" srcId="{27B591D5-316A-494F-BB23-1760166AFE0A}" destId="{C60348D8-3A4F-4377-BB92-F32CDA734713}" srcOrd="0" destOrd="0" presId="urn:microsoft.com/office/officeart/2005/8/layout/process1"/>
    <dgm:cxn modelId="{9361950F-2B2C-47B6-B2FA-3FFB35151175}" type="presOf" srcId="{A5321EA2-5EC3-4B43-9AB0-B6EA6C69E723}" destId="{53577C15-09FC-486A-ACE1-8D522CF15995}" srcOrd="0" destOrd="0" presId="urn:microsoft.com/office/officeart/2005/8/layout/process1"/>
    <dgm:cxn modelId="{CB0CF531-FF38-48C0-812C-849813A7F150}" type="presOf" srcId="{7223BEA5-C498-4439-98C8-4A5CDC778AFF}" destId="{3B037979-CF34-4FBE-9487-A3AB269661E0}" srcOrd="0" destOrd="0" presId="urn:microsoft.com/office/officeart/2005/8/layout/process1"/>
    <dgm:cxn modelId="{4E6B0F5D-613E-4DBF-994A-922ACEEBE23F}" type="presOf" srcId="{A5321EA2-5EC3-4B43-9AB0-B6EA6C69E723}" destId="{53DB6CCC-0368-4D03-AB0C-E24FD9DF41AD}" srcOrd="1" destOrd="0" presId="urn:microsoft.com/office/officeart/2005/8/layout/process1"/>
    <dgm:cxn modelId="{7BF48644-EA5F-40BB-8C59-1F5178262F2D}" type="presOf" srcId="{329F971B-A9C4-461B-8AED-2F909B3A5072}" destId="{9B386C90-4B29-4761-8027-C43DFC9FA8E9}" srcOrd="0" destOrd="0" presId="urn:microsoft.com/office/officeart/2005/8/layout/process1"/>
    <dgm:cxn modelId="{3E8D1C6C-AF85-4326-944D-66A37DB57CB0}" srcId="{1626CD05-35CE-4D6E-960F-B00A9E5B5583}" destId="{329F971B-A9C4-461B-8AED-2F909B3A5072}" srcOrd="0" destOrd="0" parTransId="{1C9CBD11-8427-4BC9-8588-A2121C5F2CC2}" sibTransId="{87D5E543-6416-4C84-985C-B3F405AF944E}"/>
    <dgm:cxn modelId="{8FE68C7A-CC9E-4F5F-9F79-91EC1250168E}" type="presOf" srcId="{01F32926-91A1-4D8E-90AE-C98CEC236B07}" destId="{87290546-6AFA-4EE9-BC6D-392632257073}" srcOrd="0" destOrd="0" presId="urn:microsoft.com/office/officeart/2005/8/layout/process1"/>
    <dgm:cxn modelId="{24CB7580-5694-4919-BF05-1E2990656304}" type="presOf" srcId="{27B591D5-316A-494F-BB23-1760166AFE0A}" destId="{DC2AA9E1-DE45-4D5B-A10A-68055F021A54}" srcOrd="1" destOrd="0" presId="urn:microsoft.com/office/officeart/2005/8/layout/process1"/>
    <dgm:cxn modelId="{CA09858E-3902-41F8-845C-01A4723B338B}" type="presOf" srcId="{87D5E543-6416-4C84-985C-B3F405AF944E}" destId="{265E2551-C4A2-493C-B37A-25FB0784698B}" srcOrd="0" destOrd="0" presId="urn:microsoft.com/office/officeart/2005/8/layout/process1"/>
    <dgm:cxn modelId="{0BCD4F9C-1084-4366-9521-CA3E5EF54FA3}" type="presOf" srcId="{1626CD05-35CE-4D6E-960F-B00A9E5B5583}" destId="{E0D24197-1ABD-40DD-90C8-F4E521C10E58}" srcOrd="0" destOrd="0" presId="urn:microsoft.com/office/officeart/2005/8/layout/process1"/>
    <dgm:cxn modelId="{1A93199D-ECE9-4DD0-8DAA-7D83399F8A47}" srcId="{1626CD05-35CE-4D6E-960F-B00A9E5B5583}" destId="{7223BEA5-C498-4439-98C8-4A5CDC778AFF}" srcOrd="2" destOrd="0" parTransId="{1B32B130-3E3C-42C9-9B52-7762DBED5919}" sibTransId="{27B591D5-316A-494F-BB23-1760166AFE0A}"/>
    <dgm:cxn modelId="{53C625A4-24DD-4B19-A60E-36F9092FE761}" srcId="{1626CD05-35CE-4D6E-960F-B00A9E5B5583}" destId="{B42FF857-637D-4A15-9E49-236F88224E44}" srcOrd="3" destOrd="0" parTransId="{D6B31DBC-F2EB-4022-842C-8331F5DAEBB0}" sibTransId="{DB4FD478-7C6C-4E5A-9AFD-F23392A53523}"/>
    <dgm:cxn modelId="{B65EF2C6-EBB6-43F8-9AE2-18C8BEBC02E7}" type="presOf" srcId="{87D5E543-6416-4C84-985C-B3F405AF944E}" destId="{7ABBC1AE-587B-47E3-B765-22027435C724}" srcOrd="1" destOrd="0" presId="urn:microsoft.com/office/officeart/2005/8/layout/process1"/>
    <dgm:cxn modelId="{9F9304E7-FE73-4EAB-88A3-B7CE747B3C3F}" type="presOf" srcId="{B42FF857-637D-4A15-9E49-236F88224E44}" destId="{639571B7-CF4B-4226-92D2-7EEE6DFFC439}" srcOrd="0" destOrd="0" presId="urn:microsoft.com/office/officeart/2005/8/layout/process1"/>
    <dgm:cxn modelId="{627989FD-956E-41C2-A0A1-C32F21FF97F4}" srcId="{1626CD05-35CE-4D6E-960F-B00A9E5B5583}" destId="{01F32926-91A1-4D8E-90AE-C98CEC236B07}" srcOrd="1" destOrd="0" parTransId="{3931055D-8BE5-4621-9C25-6E8847AB6411}" sibTransId="{A5321EA2-5EC3-4B43-9AB0-B6EA6C69E723}"/>
    <dgm:cxn modelId="{E13241AB-7C82-4288-92C1-8A0E411E174E}" type="presParOf" srcId="{E0D24197-1ABD-40DD-90C8-F4E521C10E58}" destId="{9B386C90-4B29-4761-8027-C43DFC9FA8E9}" srcOrd="0" destOrd="0" presId="urn:microsoft.com/office/officeart/2005/8/layout/process1"/>
    <dgm:cxn modelId="{5B27A59C-C9F0-47AB-AD89-4EF4E6770846}" type="presParOf" srcId="{E0D24197-1ABD-40DD-90C8-F4E521C10E58}" destId="{265E2551-C4A2-493C-B37A-25FB0784698B}" srcOrd="1" destOrd="0" presId="urn:microsoft.com/office/officeart/2005/8/layout/process1"/>
    <dgm:cxn modelId="{F68939D2-930B-45F6-BAFB-11B9D4C4C211}" type="presParOf" srcId="{265E2551-C4A2-493C-B37A-25FB0784698B}" destId="{7ABBC1AE-587B-47E3-B765-22027435C724}" srcOrd="0" destOrd="0" presId="urn:microsoft.com/office/officeart/2005/8/layout/process1"/>
    <dgm:cxn modelId="{D798D6D8-20BE-4778-ACA6-15CDD76D7D11}" type="presParOf" srcId="{E0D24197-1ABD-40DD-90C8-F4E521C10E58}" destId="{87290546-6AFA-4EE9-BC6D-392632257073}" srcOrd="2" destOrd="0" presId="urn:microsoft.com/office/officeart/2005/8/layout/process1"/>
    <dgm:cxn modelId="{B4A00F4B-A633-4BFB-B6C8-1207CAD0BE7E}" type="presParOf" srcId="{E0D24197-1ABD-40DD-90C8-F4E521C10E58}" destId="{53577C15-09FC-486A-ACE1-8D522CF15995}" srcOrd="3" destOrd="0" presId="urn:microsoft.com/office/officeart/2005/8/layout/process1"/>
    <dgm:cxn modelId="{1CE138F8-AF8D-4F85-AA63-DEA74DE5F00C}" type="presParOf" srcId="{53577C15-09FC-486A-ACE1-8D522CF15995}" destId="{53DB6CCC-0368-4D03-AB0C-E24FD9DF41AD}" srcOrd="0" destOrd="0" presId="urn:microsoft.com/office/officeart/2005/8/layout/process1"/>
    <dgm:cxn modelId="{7CBDBCD9-DC36-4E7B-943A-78F02B7C9EC4}" type="presParOf" srcId="{E0D24197-1ABD-40DD-90C8-F4E521C10E58}" destId="{3B037979-CF34-4FBE-9487-A3AB269661E0}" srcOrd="4" destOrd="0" presId="urn:microsoft.com/office/officeart/2005/8/layout/process1"/>
    <dgm:cxn modelId="{3E58DCE4-7C06-4087-AB4A-4FA2CEE165F2}" type="presParOf" srcId="{E0D24197-1ABD-40DD-90C8-F4E521C10E58}" destId="{C60348D8-3A4F-4377-BB92-F32CDA734713}" srcOrd="5" destOrd="0" presId="urn:microsoft.com/office/officeart/2005/8/layout/process1"/>
    <dgm:cxn modelId="{A587BE99-4FE4-464F-8D03-FC8E39A57FEA}" type="presParOf" srcId="{C60348D8-3A4F-4377-BB92-F32CDA734713}" destId="{DC2AA9E1-DE45-4D5B-A10A-68055F021A54}" srcOrd="0" destOrd="0" presId="urn:microsoft.com/office/officeart/2005/8/layout/process1"/>
    <dgm:cxn modelId="{CB469855-1C72-4A5C-A747-99BA88DA4D6F}" type="presParOf" srcId="{E0D24197-1ABD-40DD-90C8-F4E521C10E58}" destId="{639571B7-CF4B-4226-92D2-7EEE6DFFC439}"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386C90-4B29-4761-8027-C43DFC9FA8E9}">
      <dsp:nvSpPr>
        <dsp:cNvPr id="0" name=""/>
        <dsp:cNvSpPr/>
      </dsp:nvSpPr>
      <dsp:spPr>
        <a:xfrm>
          <a:off x="5502" y="2217490"/>
          <a:ext cx="1931005" cy="1158603"/>
        </a:xfrm>
        <a:prstGeom prst="cub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latin typeface="Arial Rounded MT Bold" panose="020F0704030504030204" pitchFamily="34" charset="0"/>
            </a:rPr>
            <a:t>Block</a:t>
          </a:r>
          <a:endParaRPr lang="en-IN" sz="2900" kern="1200" dirty="0">
            <a:latin typeface="Arial Rounded MT Bold" panose="020F0704030504030204" pitchFamily="34" charset="0"/>
          </a:endParaRPr>
        </a:p>
      </dsp:txBody>
      <dsp:txXfrm>
        <a:off x="5502" y="2507141"/>
        <a:ext cx="1641354" cy="868952"/>
      </dsp:txXfrm>
    </dsp:sp>
    <dsp:sp modelId="{265E2551-C4A2-493C-B37A-25FB0784698B}">
      <dsp:nvSpPr>
        <dsp:cNvPr id="0" name=""/>
        <dsp:cNvSpPr/>
      </dsp:nvSpPr>
      <dsp:spPr>
        <a:xfrm>
          <a:off x="2129609" y="2557347"/>
          <a:ext cx="409373" cy="478889"/>
        </a:xfrm>
        <a:prstGeom prst="rightArrow">
          <a:avLst>
            <a:gd name="adj1" fmla="val 60000"/>
            <a:gd name="adj2" fmla="val 5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IN" sz="2100" kern="1200">
            <a:latin typeface="Arial Rounded MT Bold" panose="020F0704030504030204" pitchFamily="34" charset="0"/>
          </a:endParaRPr>
        </a:p>
      </dsp:txBody>
      <dsp:txXfrm>
        <a:off x="2129609" y="2653125"/>
        <a:ext cx="286561" cy="287333"/>
      </dsp:txXfrm>
    </dsp:sp>
    <dsp:sp modelId="{87290546-6AFA-4EE9-BC6D-392632257073}">
      <dsp:nvSpPr>
        <dsp:cNvPr id="0" name=""/>
        <dsp:cNvSpPr/>
      </dsp:nvSpPr>
      <dsp:spPr>
        <a:xfrm>
          <a:off x="2708910" y="2159560"/>
          <a:ext cx="2124106" cy="1274463"/>
        </a:xfrm>
        <a:prstGeom prst="cube">
          <a:avLst/>
        </a:prstGeom>
        <a:gradFill rotWithShape="0">
          <a:gsLst>
            <a:gs pos="0">
              <a:schemeClr val="accent2">
                <a:hueOff val="4021767"/>
                <a:satOff val="-20011"/>
                <a:lumOff val="-13529"/>
                <a:alphaOff val="0"/>
                <a:satMod val="103000"/>
                <a:lumMod val="102000"/>
                <a:tint val="94000"/>
              </a:schemeClr>
            </a:gs>
            <a:gs pos="50000">
              <a:schemeClr val="accent2">
                <a:hueOff val="4021767"/>
                <a:satOff val="-20011"/>
                <a:lumOff val="-13529"/>
                <a:alphaOff val="0"/>
                <a:satMod val="110000"/>
                <a:lumMod val="100000"/>
                <a:shade val="100000"/>
              </a:schemeClr>
            </a:gs>
            <a:gs pos="100000">
              <a:schemeClr val="accent2">
                <a:hueOff val="4021767"/>
                <a:satOff val="-20011"/>
                <a:lumOff val="-1352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latin typeface="Arial Rounded MT Bold" panose="020F0704030504030204" pitchFamily="34" charset="0"/>
            </a:rPr>
            <a:t>Hashing</a:t>
          </a:r>
          <a:endParaRPr lang="en-IN" sz="2900" kern="1200" dirty="0">
            <a:latin typeface="Arial Rounded MT Bold" panose="020F0704030504030204" pitchFamily="34" charset="0"/>
          </a:endParaRPr>
        </a:p>
      </dsp:txBody>
      <dsp:txXfrm>
        <a:off x="2708910" y="2478176"/>
        <a:ext cx="1805490" cy="955847"/>
      </dsp:txXfrm>
    </dsp:sp>
    <dsp:sp modelId="{53577C15-09FC-486A-ACE1-8D522CF15995}">
      <dsp:nvSpPr>
        <dsp:cNvPr id="0" name=""/>
        <dsp:cNvSpPr/>
      </dsp:nvSpPr>
      <dsp:spPr>
        <a:xfrm>
          <a:off x="5026117" y="2557347"/>
          <a:ext cx="409373" cy="478889"/>
        </a:xfrm>
        <a:prstGeom prst="rightArrow">
          <a:avLst>
            <a:gd name="adj1" fmla="val 60000"/>
            <a:gd name="adj2" fmla="val 50000"/>
          </a:avLst>
        </a:prstGeom>
        <a:gradFill rotWithShape="0">
          <a:gsLst>
            <a:gs pos="0">
              <a:schemeClr val="accent2">
                <a:hueOff val="6032650"/>
                <a:satOff val="-30016"/>
                <a:lumOff val="-20293"/>
                <a:alphaOff val="0"/>
                <a:satMod val="103000"/>
                <a:lumMod val="102000"/>
                <a:tint val="94000"/>
              </a:schemeClr>
            </a:gs>
            <a:gs pos="50000">
              <a:schemeClr val="accent2">
                <a:hueOff val="6032650"/>
                <a:satOff val="-30016"/>
                <a:lumOff val="-20293"/>
                <a:alphaOff val="0"/>
                <a:satMod val="110000"/>
                <a:lumMod val="100000"/>
                <a:shade val="100000"/>
              </a:schemeClr>
            </a:gs>
            <a:gs pos="100000">
              <a:schemeClr val="accent2">
                <a:hueOff val="6032650"/>
                <a:satOff val="-30016"/>
                <a:lumOff val="-2029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IN" sz="2100" kern="1200">
            <a:latin typeface="Arial Rounded MT Bold" panose="020F0704030504030204" pitchFamily="34" charset="0"/>
          </a:endParaRPr>
        </a:p>
      </dsp:txBody>
      <dsp:txXfrm>
        <a:off x="5026117" y="2653125"/>
        <a:ext cx="286561" cy="287333"/>
      </dsp:txXfrm>
    </dsp:sp>
    <dsp:sp modelId="{3B037979-CF34-4FBE-9487-A3AB269661E0}">
      <dsp:nvSpPr>
        <dsp:cNvPr id="0" name=""/>
        <dsp:cNvSpPr/>
      </dsp:nvSpPr>
      <dsp:spPr>
        <a:xfrm>
          <a:off x="5605419" y="2217490"/>
          <a:ext cx="1931005" cy="1158603"/>
        </a:xfrm>
        <a:prstGeom prst="cube">
          <a:avLst/>
        </a:prstGeom>
        <a:gradFill rotWithShape="0">
          <a:gsLst>
            <a:gs pos="0">
              <a:schemeClr val="accent2">
                <a:hueOff val="8043534"/>
                <a:satOff val="-40021"/>
                <a:lumOff val="-27058"/>
                <a:alphaOff val="0"/>
                <a:satMod val="103000"/>
                <a:lumMod val="102000"/>
                <a:tint val="94000"/>
              </a:schemeClr>
            </a:gs>
            <a:gs pos="50000">
              <a:schemeClr val="accent2">
                <a:hueOff val="8043534"/>
                <a:satOff val="-40021"/>
                <a:lumOff val="-27058"/>
                <a:alphaOff val="0"/>
                <a:satMod val="110000"/>
                <a:lumMod val="100000"/>
                <a:shade val="100000"/>
              </a:schemeClr>
            </a:gs>
            <a:gs pos="100000">
              <a:schemeClr val="accent2">
                <a:hueOff val="8043534"/>
                <a:satOff val="-40021"/>
                <a:lumOff val="-2705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latin typeface="Arial Rounded MT Bold" panose="020F0704030504030204" pitchFamily="34" charset="0"/>
            </a:rPr>
            <a:t>Storing</a:t>
          </a:r>
          <a:endParaRPr lang="en-IN" sz="2900" kern="1200" dirty="0">
            <a:latin typeface="Arial Rounded MT Bold" panose="020F0704030504030204" pitchFamily="34" charset="0"/>
          </a:endParaRPr>
        </a:p>
      </dsp:txBody>
      <dsp:txXfrm>
        <a:off x="5605419" y="2507141"/>
        <a:ext cx="1641354" cy="868952"/>
      </dsp:txXfrm>
    </dsp:sp>
    <dsp:sp modelId="{C60348D8-3A4F-4377-BB92-F32CDA734713}">
      <dsp:nvSpPr>
        <dsp:cNvPr id="0" name=""/>
        <dsp:cNvSpPr/>
      </dsp:nvSpPr>
      <dsp:spPr>
        <a:xfrm>
          <a:off x="7729525" y="2557347"/>
          <a:ext cx="409373" cy="478889"/>
        </a:xfrm>
        <a:prstGeom prst="rightArrow">
          <a:avLst>
            <a:gd name="adj1" fmla="val 60000"/>
            <a:gd name="adj2" fmla="val 50000"/>
          </a:avLst>
        </a:prstGeom>
        <a:gradFill rotWithShape="0">
          <a:gsLst>
            <a:gs pos="0">
              <a:schemeClr val="accent2">
                <a:hueOff val="12065300"/>
                <a:satOff val="-60032"/>
                <a:lumOff val="-40587"/>
                <a:alphaOff val="0"/>
                <a:satMod val="103000"/>
                <a:lumMod val="102000"/>
                <a:tint val="94000"/>
              </a:schemeClr>
            </a:gs>
            <a:gs pos="50000">
              <a:schemeClr val="accent2">
                <a:hueOff val="12065300"/>
                <a:satOff val="-60032"/>
                <a:lumOff val="-40587"/>
                <a:alphaOff val="0"/>
                <a:satMod val="110000"/>
                <a:lumMod val="100000"/>
                <a:shade val="100000"/>
              </a:schemeClr>
            </a:gs>
            <a:gs pos="100000">
              <a:schemeClr val="accent2">
                <a:hueOff val="12065300"/>
                <a:satOff val="-60032"/>
                <a:lumOff val="-4058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IN" sz="2100" kern="1200">
            <a:latin typeface="Arial Rounded MT Bold" panose="020F0704030504030204" pitchFamily="34" charset="0"/>
          </a:endParaRPr>
        </a:p>
      </dsp:txBody>
      <dsp:txXfrm>
        <a:off x="7729525" y="2653125"/>
        <a:ext cx="286561" cy="287333"/>
      </dsp:txXfrm>
    </dsp:sp>
    <dsp:sp modelId="{639571B7-CF4B-4226-92D2-7EEE6DFFC439}">
      <dsp:nvSpPr>
        <dsp:cNvPr id="0" name=""/>
        <dsp:cNvSpPr/>
      </dsp:nvSpPr>
      <dsp:spPr>
        <a:xfrm>
          <a:off x="8308827" y="2217490"/>
          <a:ext cx="1931005" cy="1158603"/>
        </a:xfrm>
        <a:prstGeom prst="cube">
          <a:avLst/>
        </a:prstGeom>
        <a:gradFill rotWithShape="0">
          <a:gsLst>
            <a:gs pos="0">
              <a:schemeClr val="accent2">
                <a:hueOff val="12065300"/>
                <a:satOff val="-60032"/>
                <a:lumOff val="-40587"/>
                <a:alphaOff val="0"/>
                <a:satMod val="103000"/>
                <a:lumMod val="102000"/>
                <a:tint val="94000"/>
              </a:schemeClr>
            </a:gs>
            <a:gs pos="50000">
              <a:schemeClr val="accent2">
                <a:hueOff val="12065300"/>
                <a:satOff val="-60032"/>
                <a:lumOff val="-40587"/>
                <a:alphaOff val="0"/>
                <a:satMod val="110000"/>
                <a:lumMod val="100000"/>
                <a:shade val="100000"/>
              </a:schemeClr>
            </a:gs>
            <a:gs pos="100000">
              <a:schemeClr val="accent2">
                <a:hueOff val="12065300"/>
                <a:satOff val="-60032"/>
                <a:lumOff val="-4058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latin typeface="Arial Rounded MT Bold" panose="020F0704030504030204" pitchFamily="34" charset="0"/>
            </a:rPr>
            <a:t>Validity</a:t>
          </a:r>
          <a:endParaRPr lang="en-IN" sz="2900" kern="1200" dirty="0">
            <a:latin typeface="Arial Rounded MT Bold" panose="020F0704030504030204" pitchFamily="34" charset="0"/>
          </a:endParaRPr>
        </a:p>
      </dsp:txBody>
      <dsp:txXfrm>
        <a:off x="8308827" y="2507141"/>
        <a:ext cx="1641354" cy="86895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11/24/2020</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11/24/2020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11</a:t>
            </a:fld>
            <a:endParaRPr lang="en-US" dirty="0"/>
          </a:p>
        </p:txBody>
      </p:sp>
    </p:spTree>
    <p:extLst>
      <p:ext uri="{BB962C8B-B14F-4D97-AF65-F5344CB8AC3E}">
        <p14:creationId xmlns:p14="http://schemas.microsoft.com/office/powerpoint/2010/main" val="3002969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11/24/2020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632521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 id="2147483681" r:id="rId12"/>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hyperlink" Target="https://www.geeksforgeeks.org/sha-256-hash-in-java/" TargetMode="External"/><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11.png"/><Relationship Id="rId4" Type="http://schemas.openxmlformats.org/officeDocument/2006/relationships/hyperlink" Target="https://www.geeksforgeeks.org/arraylist-in-java/" TargetMode="Externa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medium.com/programmers-blockchain/creating-your-first-blockchain-with-java-part-2-transactions-2cdac335e0ce" TargetMode="External"/><Relationship Id="rId2" Type="http://schemas.openxmlformats.org/officeDocument/2006/relationships/hyperlink" Target="https://medium.com/programmers-blockchain/create-simple-blockchain-java-tutorial-from-scratch-6eeed3cb03fa" TargetMode="External"/><Relationship Id="rId1" Type="http://schemas.openxmlformats.org/officeDocument/2006/relationships/slideLayout" Target="../slideLayouts/slideLayout10.xml"/><Relationship Id="rId5" Type="http://schemas.openxmlformats.org/officeDocument/2006/relationships/hyperlink" Target="https://www.javatpoint.com/blockchain-tutorial" TargetMode="External"/><Relationship Id="rId4" Type="http://schemas.openxmlformats.org/officeDocument/2006/relationships/hyperlink" Target="https://medium.com/@essentia1/50-examples-of-how-blockchains-are-taking-over-the-world-4276bf488a4b"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1.xml"/><Relationship Id="rId4" Type="http://schemas.openxmlformats.org/officeDocument/2006/relationships/image" Target="../media/image19.sv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p:txBody>
          <a:bodyPr/>
          <a:lstStyle/>
          <a:p>
            <a:r>
              <a:rPr lang="en-US" sz="4400" dirty="0">
                <a:solidFill>
                  <a:schemeClr val="tx1"/>
                </a:solidFill>
              </a:rPr>
              <a:t>Blockchain</a:t>
            </a:r>
            <a:endParaRPr lang="en-US" sz="4400" dirty="0"/>
          </a:p>
        </p:txBody>
      </p:sp>
      <p:sp>
        <p:nvSpPr>
          <p:cNvPr id="3" name="Text Placeholder 2">
            <a:extLst>
              <a:ext uri="{FF2B5EF4-FFF2-40B4-BE49-F238E27FC236}">
                <a16:creationId xmlns:a16="http://schemas.microsoft.com/office/drawing/2014/main" id="{C0AE828D-1E63-455F-949D-0C5454A7FE88}"/>
              </a:ext>
            </a:extLst>
          </p:cNvPr>
          <p:cNvSpPr>
            <a:spLocks noGrp="1"/>
          </p:cNvSpPr>
          <p:nvPr>
            <p:ph type="body" sz="quarter" idx="12"/>
          </p:nvPr>
        </p:nvSpPr>
        <p:spPr/>
        <p:txBody>
          <a:bodyPr/>
          <a:lstStyle/>
          <a:p>
            <a:r>
              <a:rPr lang="en-US" sz="2000" dirty="0"/>
              <a:t>24.11.2020</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p:txBody>
          <a:bodyPr/>
          <a:lstStyle/>
          <a:p>
            <a:pPr>
              <a:spcAft>
                <a:spcPts val="600"/>
              </a:spcAft>
            </a:pPr>
            <a:r>
              <a:rPr lang="en-US" dirty="0">
                <a:solidFill>
                  <a:schemeClr val="tx1"/>
                </a:solidFill>
              </a:rPr>
              <a:t>Implementation using java✔</a:t>
            </a:r>
          </a:p>
        </p:txBody>
      </p:sp>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242B3-2021-43A1-8C6D-60CA4677835C}"/>
              </a:ext>
            </a:extLst>
          </p:cNvPr>
          <p:cNvSpPr>
            <a:spLocks noGrp="1"/>
          </p:cNvSpPr>
          <p:nvPr>
            <p:ph type="title"/>
          </p:nvPr>
        </p:nvSpPr>
        <p:spPr>
          <a:xfrm>
            <a:off x="263778" y="544750"/>
            <a:ext cx="11002962" cy="823913"/>
          </a:xfrm>
        </p:spPr>
        <p:txBody>
          <a:bodyPr/>
          <a:lstStyle/>
          <a:p>
            <a:r>
              <a:rPr lang="en-US" dirty="0">
                <a:latin typeface="Avenir Next LT Pro Light" panose="020B0304020202020204" pitchFamily="34" charset="0"/>
              </a:rPr>
              <a:t>🦺Model🛠</a:t>
            </a:r>
            <a:endParaRPr lang="en-IN" dirty="0">
              <a:latin typeface="Avenir Next LT Pro Light" panose="020B0304020202020204" pitchFamily="34" charset="0"/>
            </a:endParaRPr>
          </a:p>
        </p:txBody>
      </p:sp>
      <p:sp>
        <p:nvSpPr>
          <p:cNvPr id="3" name="Slide Number Placeholder 2">
            <a:extLst>
              <a:ext uri="{FF2B5EF4-FFF2-40B4-BE49-F238E27FC236}">
                <a16:creationId xmlns:a16="http://schemas.microsoft.com/office/drawing/2014/main" id="{2ECED737-15E2-4DA7-BC34-C42E6955A8B5}"/>
              </a:ext>
            </a:extLst>
          </p:cNvPr>
          <p:cNvSpPr>
            <a:spLocks noGrp="1"/>
          </p:cNvSpPr>
          <p:nvPr>
            <p:ph type="sldNum" sz="quarter" idx="11"/>
          </p:nvPr>
        </p:nvSpPr>
        <p:spPr/>
        <p:txBody>
          <a:bodyPr/>
          <a:lstStyle/>
          <a:p>
            <a:fld id="{8C2E478F-E849-4A8C-AF1F-CBCC78A7CBFA}" type="slidenum">
              <a:rPr lang="en-US" smtClean="0"/>
              <a:t>10</a:t>
            </a:fld>
            <a:endParaRPr lang="en-US" dirty="0"/>
          </a:p>
        </p:txBody>
      </p:sp>
      <p:graphicFrame>
        <p:nvGraphicFramePr>
          <p:cNvPr id="15" name="Diagram 14">
            <a:extLst>
              <a:ext uri="{FF2B5EF4-FFF2-40B4-BE49-F238E27FC236}">
                <a16:creationId xmlns:a16="http://schemas.microsoft.com/office/drawing/2014/main" id="{D980EE2D-C02C-44B2-B653-131219255DBC}"/>
              </a:ext>
            </a:extLst>
          </p:cNvPr>
          <p:cNvGraphicFramePr/>
          <p:nvPr>
            <p:extLst>
              <p:ext uri="{D42A27DB-BD31-4B8C-83A1-F6EECF244321}">
                <p14:modId xmlns:p14="http://schemas.microsoft.com/office/powerpoint/2010/main" val="4009030105"/>
              </p:ext>
            </p:extLst>
          </p:nvPr>
        </p:nvGraphicFramePr>
        <p:xfrm>
          <a:off x="1021404" y="544750"/>
          <a:ext cx="10245336" cy="5593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3138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C3376-5069-4C7B-BE6B-A3776D1B47BA}"/>
              </a:ext>
            </a:extLst>
          </p:cNvPr>
          <p:cNvSpPr>
            <a:spLocks noGrp="1"/>
          </p:cNvSpPr>
          <p:nvPr>
            <p:ph type="title"/>
          </p:nvPr>
        </p:nvSpPr>
        <p:spPr>
          <a:xfrm>
            <a:off x="6455922" y="6117892"/>
            <a:ext cx="5897218" cy="884238"/>
          </a:xfrm>
        </p:spPr>
        <p:txBody>
          <a:bodyPr/>
          <a:lstStyle/>
          <a:p>
            <a:r>
              <a:rPr lang="en-US" b="1" dirty="0">
                <a:solidFill>
                  <a:schemeClr val="bg1"/>
                </a:solidFill>
              </a:rPr>
              <a:t>SUMMARY🎞</a:t>
            </a:r>
          </a:p>
        </p:txBody>
      </p:sp>
      <p:sp>
        <p:nvSpPr>
          <p:cNvPr id="14" name="Content Placeholder 13">
            <a:extLst>
              <a:ext uri="{FF2B5EF4-FFF2-40B4-BE49-F238E27FC236}">
                <a16:creationId xmlns:a16="http://schemas.microsoft.com/office/drawing/2014/main" id="{79248A72-A597-48DF-A270-3389F5D209C0}"/>
              </a:ext>
            </a:extLst>
          </p:cNvPr>
          <p:cNvSpPr>
            <a:spLocks noGrp="1"/>
          </p:cNvSpPr>
          <p:nvPr>
            <p:ph idx="1"/>
          </p:nvPr>
        </p:nvSpPr>
        <p:spPr>
          <a:xfrm>
            <a:off x="5361884" y="223736"/>
            <a:ext cx="6403396" cy="5645555"/>
          </a:xfrm>
        </p:spPr>
        <p:txBody>
          <a:bodyPr>
            <a:normAutofit/>
          </a:bodyPr>
          <a:lstStyle/>
          <a:p>
            <a:pPr marL="800100" lvl="1" indent="-342900">
              <a:buFont typeface="+mj-lt"/>
              <a:buAutoNum type="arabicPeriod"/>
            </a:pPr>
            <a:r>
              <a:rPr lang="en-IN" sz="1800" b="1" dirty="0">
                <a:effectLst/>
                <a:latin typeface="var(--font-din)"/>
                <a:ea typeface="Times New Roman" panose="02020603050405020304" pitchFamily="18" charset="0"/>
                <a:cs typeface="Arial" panose="020B0604020202020204" pitchFamily="34" charset="0"/>
              </a:rPr>
              <a:t>Creating Blocks:</a:t>
            </a:r>
            <a:r>
              <a:rPr lang="en-IN" sz="1800" dirty="0">
                <a:effectLst/>
                <a:latin typeface="var(--font-din)"/>
                <a:ea typeface="Times New Roman" panose="02020603050405020304" pitchFamily="18" charset="0"/>
                <a:cs typeface="Arial" panose="020B0604020202020204" pitchFamily="34" charset="0"/>
              </a:rPr>
              <a:t> To create a block, a </a:t>
            </a:r>
            <a:r>
              <a:rPr lang="en-IN" sz="1800" b="1" dirty="0">
                <a:effectLst/>
                <a:latin typeface="var(--font-din)"/>
                <a:ea typeface="Times New Roman" panose="02020603050405020304" pitchFamily="18" charset="0"/>
                <a:cs typeface="Arial" panose="020B0604020202020204" pitchFamily="34" charset="0"/>
              </a:rPr>
              <a:t>Block</a:t>
            </a:r>
            <a:r>
              <a:rPr lang="en-IN" sz="1800" dirty="0">
                <a:effectLst/>
                <a:latin typeface="var(--font-din)"/>
                <a:ea typeface="Times New Roman" panose="02020603050405020304" pitchFamily="18" charset="0"/>
                <a:cs typeface="Arial" panose="020B0604020202020204" pitchFamily="34" charset="0"/>
              </a:rPr>
              <a:t> class is implemented</a:t>
            </a:r>
          </a:p>
          <a:p>
            <a:pPr marL="800100" lvl="1" indent="-342900">
              <a:buFont typeface="+mj-lt"/>
              <a:buAutoNum type="arabicPeriod"/>
            </a:pPr>
            <a:r>
              <a:rPr lang="en-IN" sz="1800" b="1" dirty="0">
                <a:effectLst/>
                <a:latin typeface="var(--font-din)"/>
                <a:ea typeface="Times New Roman" panose="02020603050405020304" pitchFamily="18" charset="0"/>
                <a:cs typeface="Arial" panose="020B0604020202020204" pitchFamily="34" charset="0"/>
              </a:rPr>
              <a:t>Generating Hashes:</a:t>
            </a:r>
            <a:r>
              <a:rPr lang="en-IN" sz="1800" dirty="0">
                <a:effectLst/>
                <a:latin typeface="var(--font-din)"/>
                <a:ea typeface="Times New Roman" panose="02020603050405020304" pitchFamily="18" charset="0"/>
                <a:cs typeface="Arial" panose="020B0604020202020204" pitchFamily="34" charset="0"/>
              </a:rPr>
              <a:t> To generate hash, </a:t>
            </a:r>
            <a:r>
              <a:rPr lang="en-IN" sz="1800" u="none" strike="noStrike" dirty="0">
                <a:solidFill>
                  <a:srgbClr val="EC4E20"/>
                </a:solidFill>
                <a:effectLst/>
                <a:latin typeface="var(--font-din)"/>
                <a:ea typeface="Times New Roman" panose="02020603050405020304" pitchFamily="18" charset="0"/>
                <a:cs typeface="Arial" panose="020B0604020202020204" pitchFamily="34" charset="0"/>
                <a:hlinkClick r:id="rId3"/>
              </a:rPr>
              <a:t>SHA256</a:t>
            </a:r>
            <a:r>
              <a:rPr lang="en-IN" sz="1800" dirty="0">
                <a:effectLst/>
                <a:latin typeface="var(--font-din)"/>
                <a:ea typeface="Times New Roman" panose="02020603050405020304" pitchFamily="18" charset="0"/>
                <a:cs typeface="Arial" panose="020B0604020202020204" pitchFamily="34" charset="0"/>
              </a:rPr>
              <a:t> algorithm is used.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eriod"/>
            </a:pPr>
            <a:r>
              <a:rPr lang="en-IN" sz="1800" b="1" dirty="0">
                <a:effectLst/>
                <a:latin typeface="var(--font-din)"/>
                <a:ea typeface="Times New Roman" panose="02020603050405020304" pitchFamily="18" charset="0"/>
                <a:cs typeface="Arial" panose="020B0604020202020204" pitchFamily="34" charset="0"/>
              </a:rPr>
              <a:t>Storing the blocks:</a:t>
            </a:r>
            <a:r>
              <a:rPr lang="en-IN" sz="1800" dirty="0">
                <a:effectLst/>
                <a:latin typeface="var(--font-din)"/>
                <a:ea typeface="Times New Roman" panose="02020603050405020304" pitchFamily="18" charset="0"/>
                <a:cs typeface="Arial" panose="020B0604020202020204" pitchFamily="34" charset="0"/>
              </a:rPr>
              <a:t> Now, let us store the blocks in the </a:t>
            </a:r>
            <a:r>
              <a:rPr lang="en-IN" sz="1800" u="none" strike="noStrike" dirty="0" err="1">
                <a:solidFill>
                  <a:srgbClr val="EC4E20"/>
                </a:solidFill>
                <a:effectLst/>
                <a:latin typeface="var(--font-din)"/>
                <a:ea typeface="Times New Roman" panose="02020603050405020304" pitchFamily="18" charset="0"/>
                <a:cs typeface="Arial" panose="020B0604020202020204" pitchFamily="34" charset="0"/>
                <a:hlinkClick r:id="rId4"/>
              </a:rPr>
              <a:t>ArrayList</a:t>
            </a:r>
            <a:r>
              <a:rPr lang="en-IN" sz="1800" dirty="0">
                <a:effectLst/>
                <a:latin typeface="var(--font-din)"/>
                <a:ea typeface="Times New Roman" panose="02020603050405020304" pitchFamily="18" charset="0"/>
                <a:cs typeface="Arial" panose="020B0604020202020204" pitchFamily="34" charset="0"/>
              </a:rPr>
              <a:t> of </a:t>
            </a:r>
            <a:r>
              <a:rPr lang="en-IN" sz="1800" b="1" dirty="0">
                <a:effectLst/>
                <a:latin typeface="var(--font-din)"/>
                <a:ea typeface="Times New Roman" panose="02020603050405020304" pitchFamily="18" charset="0"/>
                <a:cs typeface="Arial" panose="020B0604020202020204" pitchFamily="34" charset="0"/>
              </a:rPr>
              <a:t>Block</a:t>
            </a:r>
            <a:r>
              <a:rPr lang="en-IN" sz="1800" dirty="0">
                <a:effectLst/>
                <a:latin typeface="var(--font-din)"/>
                <a:ea typeface="Times New Roman" panose="02020603050405020304" pitchFamily="18" charset="0"/>
                <a:cs typeface="Arial" panose="020B0604020202020204" pitchFamily="34" charset="0"/>
              </a:rPr>
              <a:t> type, along with their hash values by calling the constructor of the </a:t>
            </a:r>
            <a:r>
              <a:rPr lang="en-IN" sz="1800" b="1" dirty="0">
                <a:effectLst/>
                <a:latin typeface="var(--font-din)"/>
                <a:ea typeface="Times New Roman" panose="02020603050405020304" pitchFamily="18" charset="0"/>
                <a:cs typeface="Arial" panose="020B0604020202020204" pitchFamily="34" charset="0"/>
              </a:rPr>
              <a:t>Block Class</a:t>
            </a:r>
            <a:r>
              <a:rPr lang="en-IN" sz="1800" dirty="0">
                <a:effectLst/>
                <a:latin typeface="var(--font-din)"/>
                <a:ea typeface="Times New Roman" panose="02020603050405020304" pitchFamily="18" charset="0"/>
                <a:cs typeface="Arial" panose="020B0604020202020204" pitchFamily="34" charset="0"/>
              </a:rPr>
              <a:t>.</a:t>
            </a:r>
          </a:p>
          <a:p>
            <a:pPr marL="800100" lvl="1" indent="-342900">
              <a:buFont typeface="+mj-lt"/>
              <a:buAutoNum type="arabicPeriod"/>
            </a:pPr>
            <a:r>
              <a:rPr lang="en-IN" sz="1800" b="1" dirty="0">
                <a:effectLst/>
                <a:latin typeface="var(--font-din)"/>
                <a:ea typeface="Times New Roman" panose="02020603050405020304" pitchFamily="18" charset="0"/>
                <a:cs typeface="Arial" panose="020B0604020202020204" pitchFamily="34" charset="0"/>
              </a:rPr>
              <a:t>Blockchain Validity:</a:t>
            </a:r>
            <a:r>
              <a:rPr lang="en-IN" sz="1800" dirty="0">
                <a:effectLst/>
                <a:latin typeface="var(--font-din)"/>
                <a:ea typeface="Times New Roman" panose="02020603050405020304" pitchFamily="18" charset="0"/>
                <a:cs typeface="Arial" panose="020B0604020202020204" pitchFamily="34" charset="0"/>
              </a:rPr>
              <a:t> Finally, we need to check the validity of the Blockchain by creating a Boolean method to check the validity. This method will be implemented in the “Main” class and checks whether the hash is equal to the calculated hash or not. If all the hashes are equal to the calculated hashes, then the block is valid.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Slide Number Placeholder 15">
            <a:extLst>
              <a:ext uri="{FF2B5EF4-FFF2-40B4-BE49-F238E27FC236}">
                <a16:creationId xmlns:a16="http://schemas.microsoft.com/office/drawing/2014/main" id="{7FA57D11-A25F-4772-8E50-DDB68BE8CB69}"/>
              </a:ext>
            </a:extLst>
          </p:cNvPr>
          <p:cNvSpPr>
            <a:spLocks noGrp="1"/>
          </p:cNvSpPr>
          <p:nvPr>
            <p:ph type="sldNum" sz="quarter" idx="4"/>
          </p:nvPr>
        </p:nvSpPr>
        <p:spPr/>
        <p:txBody>
          <a:bodyPr/>
          <a:lstStyle/>
          <a:p>
            <a:fld id="{8C2E478F-E849-4A8C-AF1F-CBCC78A7CBFA}" type="slidenum">
              <a:rPr lang="en-US" smtClean="0"/>
              <a:t>11</a:t>
            </a:fld>
            <a:endParaRPr lang="en-US" dirty="0"/>
          </a:p>
        </p:txBody>
      </p:sp>
      <p:pic>
        <p:nvPicPr>
          <p:cNvPr id="10" name="Picture 2" descr="A farm, factory, shipper, and a shop each use their own distributed ledger. Transactions are sent to all nodes in the network.">
            <a:extLst>
              <a:ext uri="{FF2B5EF4-FFF2-40B4-BE49-F238E27FC236}">
                <a16:creationId xmlns:a16="http://schemas.microsoft.com/office/drawing/2014/main" id="{1ABB2E4E-2341-41D4-8150-DD33CDC9A2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720" y="2237315"/>
            <a:ext cx="5150117" cy="2227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8043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Placeholder 7" descr="abstract image">
            <a:extLst>
              <a:ext uri="{FF2B5EF4-FFF2-40B4-BE49-F238E27FC236}">
                <a16:creationId xmlns:a16="http://schemas.microsoft.com/office/drawing/2014/main" id="{D5C5EA1B-F06D-4AD1-B526-89C2DF772232}"/>
              </a:ext>
            </a:extLst>
          </p:cNvPr>
          <p:cNvPicPr>
            <a:picLocks noChangeAspect="1"/>
          </p:cNvPicPr>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l="22717" r="45642"/>
          <a:stretch/>
        </p:blipFill>
        <p:spPr>
          <a:xfrm rot="16200000">
            <a:off x="2667001" y="-2666999"/>
            <a:ext cx="6858000" cy="12192000"/>
          </a:xfrm>
          <a:prstGeom prst="rect">
            <a:avLst/>
          </a:prstGeom>
          <a:noFill/>
        </p:spPr>
      </p:pic>
      <p:sp>
        <p:nvSpPr>
          <p:cNvPr id="3" name="Text Placeholder 2">
            <a:extLst>
              <a:ext uri="{FF2B5EF4-FFF2-40B4-BE49-F238E27FC236}">
                <a16:creationId xmlns:a16="http://schemas.microsoft.com/office/drawing/2014/main" id="{C747C414-85D9-40D6-9BB3-5AF68A84F413}"/>
              </a:ext>
            </a:extLst>
          </p:cNvPr>
          <p:cNvSpPr>
            <a:spLocks noGrp="1"/>
          </p:cNvSpPr>
          <p:nvPr>
            <p:ph type="body" sz="quarter" idx="12"/>
          </p:nvPr>
        </p:nvSpPr>
        <p:spPr>
          <a:xfrm>
            <a:off x="6096000" y="206069"/>
            <a:ext cx="5369010" cy="805608"/>
          </a:xfrm>
        </p:spPr>
        <p:txBody>
          <a:bodyPr/>
          <a:lstStyle/>
          <a:p>
            <a:r>
              <a:rPr lang="en-US" sz="2400" b="1" dirty="0"/>
              <a:t>🎁</a:t>
            </a:r>
            <a:r>
              <a:rPr lang="en-US" sz="2800" b="1" dirty="0"/>
              <a:t>JAVA PACKAGES </a:t>
            </a:r>
            <a:endParaRPr lang="en-US" sz="2400" b="1" dirty="0"/>
          </a:p>
        </p:txBody>
      </p:sp>
      <p:sp>
        <p:nvSpPr>
          <p:cNvPr id="21" name="Text Placeholder 20">
            <a:extLst>
              <a:ext uri="{FF2B5EF4-FFF2-40B4-BE49-F238E27FC236}">
                <a16:creationId xmlns:a16="http://schemas.microsoft.com/office/drawing/2014/main" id="{E43C3DDF-0625-4DD0-A89C-62C040AAF6E4}"/>
              </a:ext>
            </a:extLst>
          </p:cNvPr>
          <p:cNvSpPr>
            <a:spLocks noGrp="1"/>
          </p:cNvSpPr>
          <p:nvPr>
            <p:ph type="body" sz="quarter" idx="17"/>
          </p:nvPr>
        </p:nvSpPr>
        <p:spPr>
          <a:xfrm>
            <a:off x="970548" y="1523676"/>
            <a:ext cx="9303907" cy="4822325"/>
          </a:xfrm>
        </p:spPr>
        <p:txBody>
          <a:bodyPr/>
          <a:lstStyle/>
          <a:p>
            <a:pPr marL="342900" indent="-342900" algn="l">
              <a:buFont typeface="+mj-lt"/>
              <a:buAutoNum type="arabicPeriod"/>
            </a:pPr>
            <a:r>
              <a:rPr lang="en-IN" sz="2000" b="1" i="0" dirty="0">
                <a:effectLst/>
                <a:latin typeface="SFMono-Regular"/>
              </a:rPr>
              <a:t> </a:t>
            </a:r>
            <a:r>
              <a:rPr lang="en-IN" sz="2000" b="1" i="0" dirty="0" err="1">
                <a:effectLst/>
                <a:latin typeface="SFMono-Regular"/>
              </a:rPr>
              <a:t>java.nio.charset.StandardCharsets</a:t>
            </a:r>
            <a:r>
              <a:rPr lang="en-IN" sz="2000" b="1" i="0" dirty="0">
                <a:effectLst/>
                <a:latin typeface="SFMono-Regular"/>
              </a:rPr>
              <a:t>.</a:t>
            </a:r>
          </a:p>
          <a:p>
            <a:pPr marL="342900" indent="-342900" algn="l">
              <a:buFont typeface="+mj-lt"/>
              <a:buAutoNum type="arabicPeriod"/>
            </a:pPr>
            <a:r>
              <a:rPr lang="en-IN" sz="2000" b="1" i="0" dirty="0">
                <a:effectLst/>
                <a:latin typeface="SFMono-Regular"/>
              </a:rPr>
              <a:t> </a:t>
            </a:r>
            <a:r>
              <a:rPr lang="en-IN" sz="2000" b="1" i="0" dirty="0" err="1">
                <a:effectLst/>
                <a:latin typeface="SFMono-Regular"/>
              </a:rPr>
              <a:t>java.security.MessageDigest</a:t>
            </a:r>
            <a:r>
              <a:rPr lang="en-IN" sz="2000" b="1" i="0" dirty="0">
                <a:effectLst/>
                <a:latin typeface="SFMono-Regular"/>
              </a:rPr>
              <a:t>.</a:t>
            </a:r>
          </a:p>
          <a:p>
            <a:pPr marL="342900" indent="-342900" algn="l">
              <a:buFont typeface="+mj-lt"/>
              <a:buAutoNum type="arabicPeriod"/>
            </a:pPr>
            <a:r>
              <a:rPr lang="en-IN" sz="2000" b="1" i="0" dirty="0">
                <a:effectLst/>
                <a:latin typeface="SFMono-Regular"/>
              </a:rPr>
              <a:t> </a:t>
            </a:r>
            <a:r>
              <a:rPr lang="en-IN" sz="2000" b="1" i="0" dirty="0" err="1">
                <a:effectLst/>
                <a:latin typeface="SFMono-Regular"/>
              </a:rPr>
              <a:t>java.security.NoSuchAlgorithmException</a:t>
            </a:r>
            <a:r>
              <a:rPr lang="en-IN" sz="2000" b="1" i="0" dirty="0">
                <a:effectLst/>
                <a:latin typeface="SFMono-Regular"/>
              </a:rPr>
              <a:t>.</a:t>
            </a:r>
          </a:p>
          <a:p>
            <a:pPr marL="342900" indent="-342900" algn="l">
              <a:buFont typeface="+mj-lt"/>
              <a:buAutoNum type="arabicPeriod"/>
            </a:pPr>
            <a:r>
              <a:rPr lang="en-IN" sz="2000" b="1" i="0" dirty="0">
                <a:effectLst/>
                <a:latin typeface="SFMono-Regular"/>
              </a:rPr>
              <a:t> java.util.Base64.</a:t>
            </a:r>
          </a:p>
          <a:p>
            <a:pPr marL="342900" indent="-342900" algn="l">
              <a:buFont typeface="+mj-lt"/>
              <a:buAutoNum type="arabicPeriod"/>
            </a:pPr>
            <a:r>
              <a:rPr lang="en-IN" sz="2000" b="1" i="0" dirty="0">
                <a:effectLst/>
                <a:latin typeface="SFMono-Regular"/>
              </a:rPr>
              <a:t> </a:t>
            </a:r>
            <a:r>
              <a:rPr lang="en-IN" sz="2000" b="1" i="0" dirty="0" err="1">
                <a:effectLst/>
                <a:latin typeface="SFMono-Regular"/>
              </a:rPr>
              <a:t>java.util.Date</a:t>
            </a:r>
            <a:r>
              <a:rPr lang="en-IN" sz="2000" b="1" i="0" dirty="0">
                <a:effectLst/>
                <a:latin typeface="SFMono-Regular"/>
              </a:rPr>
              <a:t>.</a:t>
            </a:r>
          </a:p>
          <a:p>
            <a:pPr marL="342900" indent="-342900" algn="l">
              <a:buFont typeface="+mj-lt"/>
              <a:buAutoNum type="arabicPeriod"/>
            </a:pPr>
            <a:r>
              <a:rPr lang="en-IN" sz="2000" b="1" i="0" dirty="0">
                <a:effectLst/>
                <a:latin typeface="SFMono-Regular"/>
              </a:rPr>
              <a:t> </a:t>
            </a:r>
            <a:r>
              <a:rPr lang="en-IN" sz="2000" b="1" i="0" dirty="0" err="1">
                <a:effectLst/>
                <a:latin typeface="SFMono-Regular"/>
              </a:rPr>
              <a:t>java.util.ArrayList</a:t>
            </a:r>
            <a:r>
              <a:rPr lang="en-IN" sz="2000" b="1" i="0" dirty="0">
                <a:effectLst/>
                <a:latin typeface="SFMono-Regular"/>
              </a:rPr>
              <a:t>.</a:t>
            </a:r>
          </a:p>
          <a:p>
            <a:pPr marL="342900" indent="-342900" algn="l">
              <a:buFont typeface="+mj-lt"/>
              <a:buAutoNum type="arabicPeriod"/>
            </a:pPr>
            <a:r>
              <a:rPr lang="en-IN" sz="2000" b="1" i="0" dirty="0">
                <a:effectLst/>
                <a:latin typeface="SFMono-Regular"/>
              </a:rPr>
              <a:t> </a:t>
            </a:r>
            <a:r>
              <a:rPr lang="en-IN" sz="2000" b="1" i="0" dirty="0" err="1">
                <a:effectLst/>
                <a:latin typeface="SFMono-Regular"/>
              </a:rPr>
              <a:t>java.util.List</a:t>
            </a:r>
            <a:r>
              <a:rPr lang="en-IN" sz="2000" b="1" i="0" dirty="0">
                <a:effectLst/>
                <a:latin typeface="SFMono-Regular"/>
              </a:rPr>
              <a:t>.</a:t>
            </a:r>
          </a:p>
          <a:p>
            <a:pPr algn="l"/>
            <a:endParaRPr lang="en-IN" b="1" dirty="0"/>
          </a:p>
        </p:txBody>
      </p:sp>
    </p:spTree>
    <p:extLst>
      <p:ext uri="{BB962C8B-B14F-4D97-AF65-F5344CB8AC3E}">
        <p14:creationId xmlns:p14="http://schemas.microsoft.com/office/powerpoint/2010/main" val="927727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F913D9BE-2F60-4B96-A6E7-45D4EC5F0ACC}"/>
              </a:ext>
            </a:extLst>
          </p:cNvPr>
          <p:cNvSpPr>
            <a:spLocks noGrp="1"/>
          </p:cNvSpPr>
          <p:nvPr>
            <p:ph type="pic" sz="quarter" idx="10"/>
          </p:nvPr>
        </p:nvSpPr>
        <p:spPr>
          <a:xfrm>
            <a:off x="-2" y="-1498059"/>
            <a:ext cx="12192000" cy="6858000"/>
          </a:xfrm>
        </p:spPr>
      </p:sp>
      <p:sp>
        <p:nvSpPr>
          <p:cNvPr id="3" name="Title 2">
            <a:extLst>
              <a:ext uri="{FF2B5EF4-FFF2-40B4-BE49-F238E27FC236}">
                <a16:creationId xmlns:a16="http://schemas.microsoft.com/office/drawing/2014/main" id="{BCE0A6E1-F1F1-46ED-968B-3902E96E7278}"/>
              </a:ext>
            </a:extLst>
          </p:cNvPr>
          <p:cNvSpPr>
            <a:spLocks noGrp="1"/>
          </p:cNvSpPr>
          <p:nvPr>
            <p:ph type="title" idx="4294967295"/>
          </p:nvPr>
        </p:nvSpPr>
        <p:spPr>
          <a:xfrm>
            <a:off x="816536" y="2060523"/>
            <a:ext cx="10787270" cy="830649"/>
          </a:xfrm>
        </p:spPr>
        <p:txBody>
          <a:bodyPr/>
          <a:lstStyle/>
          <a:p>
            <a:r>
              <a:rPr lang="en-US" sz="3600" dirty="0"/>
              <a:t>Block.java</a:t>
            </a:r>
            <a:br>
              <a:rPr lang="en-IN" sz="3600" dirty="0"/>
            </a:br>
            <a:endParaRPr lang="en-IN" dirty="0"/>
          </a:p>
        </p:txBody>
      </p:sp>
      <p:sp>
        <p:nvSpPr>
          <p:cNvPr id="4" name="Text Placeholder 3">
            <a:extLst>
              <a:ext uri="{FF2B5EF4-FFF2-40B4-BE49-F238E27FC236}">
                <a16:creationId xmlns:a16="http://schemas.microsoft.com/office/drawing/2014/main" id="{FAB88AA4-84C9-4CB9-A87E-51A2033642B1}"/>
              </a:ext>
            </a:extLst>
          </p:cNvPr>
          <p:cNvSpPr>
            <a:spLocks noGrp="1"/>
          </p:cNvSpPr>
          <p:nvPr>
            <p:ph type="body" sz="quarter" idx="12"/>
          </p:nvPr>
        </p:nvSpPr>
        <p:spPr>
          <a:xfrm>
            <a:off x="3765262" y="2945514"/>
            <a:ext cx="5167313" cy="830649"/>
          </a:xfrm>
        </p:spPr>
        <p:txBody>
          <a:bodyPr/>
          <a:lstStyle/>
          <a:p>
            <a:r>
              <a:rPr lang="en-US" sz="2800" dirty="0"/>
              <a:t>………………………..</a:t>
            </a:r>
            <a:endParaRPr lang="en-IN" sz="2800" dirty="0"/>
          </a:p>
        </p:txBody>
      </p:sp>
      <p:sp>
        <p:nvSpPr>
          <p:cNvPr id="5" name="Text Placeholder 4">
            <a:extLst>
              <a:ext uri="{FF2B5EF4-FFF2-40B4-BE49-F238E27FC236}">
                <a16:creationId xmlns:a16="http://schemas.microsoft.com/office/drawing/2014/main" id="{0245571C-22BA-46EA-A013-AC47CAD3732C}"/>
              </a:ext>
            </a:extLst>
          </p:cNvPr>
          <p:cNvSpPr>
            <a:spLocks noGrp="1"/>
          </p:cNvSpPr>
          <p:nvPr>
            <p:ph type="body" sz="quarter" idx="16"/>
          </p:nvPr>
        </p:nvSpPr>
        <p:spPr/>
        <p:txBody>
          <a:bodyPr/>
          <a:lstStyle/>
          <a:p>
            <a:endParaRPr lang="en-IN"/>
          </a:p>
        </p:txBody>
      </p:sp>
      <p:sp>
        <p:nvSpPr>
          <p:cNvPr id="6" name="Text Placeholder 5">
            <a:extLst>
              <a:ext uri="{FF2B5EF4-FFF2-40B4-BE49-F238E27FC236}">
                <a16:creationId xmlns:a16="http://schemas.microsoft.com/office/drawing/2014/main" id="{E7496672-E095-474F-B619-D10195856297}"/>
              </a:ext>
            </a:extLst>
          </p:cNvPr>
          <p:cNvSpPr>
            <a:spLocks noGrp="1"/>
          </p:cNvSpPr>
          <p:nvPr>
            <p:ph type="body" sz="quarter" idx="17"/>
          </p:nvPr>
        </p:nvSpPr>
        <p:spPr/>
        <p:txBody>
          <a:bodyPr/>
          <a:lstStyle/>
          <a:p>
            <a:endParaRPr lang="en-IN"/>
          </a:p>
        </p:txBody>
      </p:sp>
      <p:sp>
        <p:nvSpPr>
          <p:cNvPr id="7" name="Text Placeholder 6">
            <a:extLst>
              <a:ext uri="{FF2B5EF4-FFF2-40B4-BE49-F238E27FC236}">
                <a16:creationId xmlns:a16="http://schemas.microsoft.com/office/drawing/2014/main" id="{D8119A67-6199-4E37-A19A-6C875B186308}"/>
              </a:ext>
            </a:extLst>
          </p:cNvPr>
          <p:cNvSpPr>
            <a:spLocks noGrp="1"/>
          </p:cNvSpPr>
          <p:nvPr>
            <p:ph type="body" sz="quarter" idx="18"/>
          </p:nvPr>
        </p:nvSpPr>
        <p:spPr/>
        <p:txBody>
          <a:bodyPr/>
          <a:lstStyle/>
          <a:p>
            <a:endParaRPr lang="en-IN"/>
          </a:p>
        </p:txBody>
      </p:sp>
      <p:sp>
        <p:nvSpPr>
          <p:cNvPr id="8" name="Online Image Placeholder 7">
            <a:extLst>
              <a:ext uri="{FF2B5EF4-FFF2-40B4-BE49-F238E27FC236}">
                <a16:creationId xmlns:a16="http://schemas.microsoft.com/office/drawing/2014/main" id="{B29CCF6C-C3DF-43F1-9A0D-4D4DBCD8CE8D}"/>
              </a:ext>
            </a:extLst>
          </p:cNvPr>
          <p:cNvSpPr>
            <a:spLocks noGrp="1"/>
          </p:cNvSpPr>
          <p:nvPr>
            <p:ph type="clipArt" sz="quarter" idx="19"/>
          </p:nvPr>
        </p:nvSpPr>
        <p:spPr/>
      </p:sp>
      <p:sp>
        <p:nvSpPr>
          <p:cNvPr id="9" name="Online Image Placeholder 8">
            <a:extLst>
              <a:ext uri="{FF2B5EF4-FFF2-40B4-BE49-F238E27FC236}">
                <a16:creationId xmlns:a16="http://schemas.microsoft.com/office/drawing/2014/main" id="{B13761D1-3AA1-47BB-8BD7-FE26F1C332E7}"/>
              </a:ext>
            </a:extLst>
          </p:cNvPr>
          <p:cNvSpPr>
            <a:spLocks noGrp="1"/>
          </p:cNvSpPr>
          <p:nvPr>
            <p:ph type="clipArt" sz="quarter" idx="20"/>
          </p:nvPr>
        </p:nvSpPr>
        <p:spPr/>
      </p:sp>
      <p:sp>
        <p:nvSpPr>
          <p:cNvPr id="10" name="Online Image Placeholder 9">
            <a:extLst>
              <a:ext uri="{FF2B5EF4-FFF2-40B4-BE49-F238E27FC236}">
                <a16:creationId xmlns:a16="http://schemas.microsoft.com/office/drawing/2014/main" id="{15C11448-5EA5-4655-871D-EB199CBA4514}"/>
              </a:ext>
            </a:extLst>
          </p:cNvPr>
          <p:cNvSpPr>
            <a:spLocks noGrp="1"/>
          </p:cNvSpPr>
          <p:nvPr>
            <p:ph type="clipArt" sz="quarter" idx="21"/>
          </p:nvPr>
        </p:nvSpPr>
        <p:spPr/>
      </p:sp>
    </p:spTree>
    <p:extLst>
      <p:ext uri="{BB962C8B-B14F-4D97-AF65-F5344CB8AC3E}">
        <p14:creationId xmlns:p14="http://schemas.microsoft.com/office/powerpoint/2010/main" val="3406086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C4022-EC77-4146-8E9F-0D31F3618184}"/>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777CDC40-2B6C-4CEC-96BA-34F7FDB28D11}"/>
              </a:ext>
            </a:extLst>
          </p:cNvPr>
          <p:cNvSpPr>
            <a:spLocks noGrp="1"/>
          </p:cNvSpPr>
          <p:nvPr>
            <p:ph type="sldNum" sz="quarter" idx="11"/>
          </p:nvPr>
        </p:nvSpPr>
        <p:spPr/>
        <p:txBody>
          <a:bodyPr/>
          <a:lstStyle/>
          <a:p>
            <a:fld id="{8C2E478F-E849-4A8C-AF1F-CBCC78A7CBFA}" type="slidenum">
              <a:rPr lang="en-US" smtClean="0"/>
              <a:t>14</a:t>
            </a:fld>
            <a:endParaRPr lang="en-US" dirty="0"/>
          </a:p>
        </p:txBody>
      </p:sp>
      <p:pic>
        <p:nvPicPr>
          <p:cNvPr id="4" name="Picture 3">
            <a:extLst>
              <a:ext uri="{FF2B5EF4-FFF2-40B4-BE49-F238E27FC236}">
                <a16:creationId xmlns:a16="http://schemas.microsoft.com/office/drawing/2014/main" id="{0047278F-B157-4BC2-9861-5B8196F4658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91252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FBEAF-9277-4334-B05B-2989DEF5897D}"/>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AC064635-A6E4-4463-8EC8-76E3DE3FF360}"/>
              </a:ext>
            </a:extLst>
          </p:cNvPr>
          <p:cNvSpPr>
            <a:spLocks noGrp="1"/>
          </p:cNvSpPr>
          <p:nvPr>
            <p:ph type="sldNum" sz="quarter" idx="11"/>
          </p:nvPr>
        </p:nvSpPr>
        <p:spPr/>
        <p:txBody>
          <a:bodyPr/>
          <a:lstStyle/>
          <a:p>
            <a:fld id="{8C2E478F-E849-4A8C-AF1F-CBCC78A7CBFA}" type="slidenum">
              <a:rPr lang="en-US" smtClean="0"/>
              <a:t>15</a:t>
            </a:fld>
            <a:endParaRPr lang="en-US" dirty="0"/>
          </a:p>
        </p:txBody>
      </p:sp>
      <p:pic>
        <p:nvPicPr>
          <p:cNvPr id="4" name="Picture 3">
            <a:extLst>
              <a:ext uri="{FF2B5EF4-FFF2-40B4-BE49-F238E27FC236}">
                <a16:creationId xmlns:a16="http://schemas.microsoft.com/office/drawing/2014/main" id="{4E92075D-AF2E-49AE-8E0F-FE8DB4D070A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13903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F913D9BE-2F60-4B96-A6E7-45D4EC5F0ACC}"/>
              </a:ext>
            </a:extLst>
          </p:cNvPr>
          <p:cNvSpPr>
            <a:spLocks noGrp="1"/>
          </p:cNvSpPr>
          <p:nvPr>
            <p:ph type="pic" sz="quarter" idx="10"/>
          </p:nvPr>
        </p:nvSpPr>
        <p:spPr/>
      </p:sp>
      <p:sp>
        <p:nvSpPr>
          <p:cNvPr id="3" name="Title 2">
            <a:extLst>
              <a:ext uri="{FF2B5EF4-FFF2-40B4-BE49-F238E27FC236}">
                <a16:creationId xmlns:a16="http://schemas.microsoft.com/office/drawing/2014/main" id="{BCE0A6E1-F1F1-46ED-968B-3902E96E7278}"/>
              </a:ext>
            </a:extLst>
          </p:cNvPr>
          <p:cNvSpPr>
            <a:spLocks noGrp="1"/>
          </p:cNvSpPr>
          <p:nvPr>
            <p:ph type="title" idx="4294967295"/>
          </p:nvPr>
        </p:nvSpPr>
        <p:spPr>
          <a:xfrm>
            <a:off x="702363" y="2171522"/>
            <a:ext cx="10787270" cy="830649"/>
          </a:xfrm>
        </p:spPr>
        <p:txBody>
          <a:bodyPr/>
          <a:lstStyle/>
          <a:p>
            <a:r>
              <a:rPr lang="en-US" sz="3600" dirty="0"/>
              <a:t>BlockchaiN.java</a:t>
            </a:r>
            <a:br>
              <a:rPr lang="en-IN" sz="3600" dirty="0"/>
            </a:br>
            <a:endParaRPr lang="en-IN" dirty="0"/>
          </a:p>
        </p:txBody>
      </p:sp>
      <p:sp>
        <p:nvSpPr>
          <p:cNvPr id="4" name="Text Placeholder 3">
            <a:extLst>
              <a:ext uri="{FF2B5EF4-FFF2-40B4-BE49-F238E27FC236}">
                <a16:creationId xmlns:a16="http://schemas.microsoft.com/office/drawing/2014/main" id="{FAB88AA4-84C9-4CB9-A87E-51A2033642B1}"/>
              </a:ext>
            </a:extLst>
          </p:cNvPr>
          <p:cNvSpPr>
            <a:spLocks noGrp="1"/>
          </p:cNvSpPr>
          <p:nvPr>
            <p:ph type="body" sz="quarter" idx="12"/>
          </p:nvPr>
        </p:nvSpPr>
        <p:spPr>
          <a:xfrm>
            <a:off x="3562660" y="2878849"/>
            <a:ext cx="5167971" cy="830649"/>
          </a:xfrm>
        </p:spPr>
        <p:txBody>
          <a:bodyPr/>
          <a:lstStyle/>
          <a:p>
            <a:r>
              <a:rPr lang="en-US" sz="2800" dirty="0"/>
              <a:t>……………………</a:t>
            </a:r>
            <a:endParaRPr lang="en-IN" sz="2800" dirty="0"/>
          </a:p>
        </p:txBody>
      </p:sp>
      <p:sp>
        <p:nvSpPr>
          <p:cNvPr id="5" name="Text Placeholder 4">
            <a:extLst>
              <a:ext uri="{FF2B5EF4-FFF2-40B4-BE49-F238E27FC236}">
                <a16:creationId xmlns:a16="http://schemas.microsoft.com/office/drawing/2014/main" id="{0245571C-22BA-46EA-A013-AC47CAD3732C}"/>
              </a:ext>
            </a:extLst>
          </p:cNvPr>
          <p:cNvSpPr>
            <a:spLocks noGrp="1"/>
          </p:cNvSpPr>
          <p:nvPr>
            <p:ph type="body" sz="quarter" idx="16"/>
          </p:nvPr>
        </p:nvSpPr>
        <p:spPr/>
        <p:txBody>
          <a:bodyPr/>
          <a:lstStyle/>
          <a:p>
            <a:endParaRPr lang="en-IN"/>
          </a:p>
        </p:txBody>
      </p:sp>
      <p:sp>
        <p:nvSpPr>
          <p:cNvPr id="6" name="Text Placeholder 5">
            <a:extLst>
              <a:ext uri="{FF2B5EF4-FFF2-40B4-BE49-F238E27FC236}">
                <a16:creationId xmlns:a16="http://schemas.microsoft.com/office/drawing/2014/main" id="{E7496672-E095-474F-B619-D10195856297}"/>
              </a:ext>
            </a:extLst>
          </p:cNvPr>
          <p:cNvSpPr>
            <a:spLocks noGrp="1"/>
          </p:cNvSpPr>
          <p:nvPr>
            <p:ph type="body" sz="quarter" idx="17"/>
          </p:nvPr>
        </p:nvSpPr>
        <p:spPr/>
        <p:txBody>
          <a:bodyPr/>
          <a:lstStyle/>
          <a:p>
            <a:endParaRPr lang="en-IN"/>
          </a:p>
        </p:txBody>
      </p:sp>
      <p:sp>
        <p:nvSpPr>
          <p:cNvPr id="7" name="Text Placeholder 6">
            <a:extLst>
              <a:ext uri="{FF2B5EF4-FFF2-40B4-BE49-F238E27FC236}">
                <a16:creationId xmlns:a16="http://schemas.microsoft.com/office/drawing/2014/main" id="{D8119A67-6199-4E37-A19A-6C875B186308}"/>
              </a:ext>
            </a:extLst>
          </p:cNvPr>
          <p:cNvSpPr>
            <a:spLocks noGrp="1"/>
          </p:cNvSpPr>
          <p:nvPr>
            <p:ph type="body" sz="quarter" idx="18"/>
          </p:nvPr>
        </p:nvSpPr>
        <p:spPr/>
        <p:txBody>
          <a:bodyPr/>
          <a:lstStyle/>
          <a:p>
            <a:endParaRPr lang="en-IN"/>
          </a:p>
        </p:txBody>
      </p:sp>
      <p:sp>
        <p:nvSpPr>
          <p:cNvPr id="8" name="Online Image Placeholder 7">
            <a:extLst>
              <a:ext uri="{FF2B5EF4-FFF2-40B4-BE49-F238E27FC236}">
                <a16:creationId xmlns:a16="http://schemas.microsoft.com/office/drawing/2014/main" id="{B29CCF6C-C3DF-43F1-9A0D-4D4DBCD8CE8D}"/>
              </a:ext>
            </a:extLst>
          </p:cNvPr>
          <p:cNvSpPr>
            <a:spLocks noGrp="1"/>
          </p:cNvSpPr>
          <p:nvPr>
            <p:ph type="clipArt" sz="quarter" idx="19"/>
          </p:nvPr>
        </p:nvSpPr>
        <p:spPr/>
      </p:sp>
      <p:sp>
        <p:nvSpPr>
          <p:cNvPr id="9" name="Online Image Placeholder 8">
            <a:extLst>
              <a:ext uri="{FF2B5EF4-FFF2-40B4-BE49-F238E27FC236}">
                <a16:creationId xmlns:a16="http://schemas.microsoft.com/office/drawing/2014/main" id="{B13761D1-3AA1-47BB-8BD7-FE26F1C332E7}"/>
              </a:ext>
            </a:extLst>
          </p:cNvPr>
          <p:cNvSpPr>
            <a:spLocks noGrp="1"/>
          </p:cNvSpPr>
          <p:nvPr>
            <p:ph type="clipArt" sz="quarter" idx="20"/>
          </p:nvPr>
        </p:nvSpPr>
        <p:spPr/>
      </p:sp>
      <p:sp>
        <p:nvSpPr>
          <p:cNvPr id="10" name="Online Image Placeholder 9">
            <a:extLst>
              <a:ext uri="{FF2B5EF4-FFF2-40B4-BE49-F238E27FC236}">
                <a16:creationId xmlns:a16="http://schemas.microsoft.com/office/drawing/2014/main" id="{15C11448-5EA5-4655-871D-EB199CBA4514}"/>
              </a:ext>
            </a:extLst>
          </p:cNvPr>
          <p:cNvSpPr>
            <a:spLocks noGrp="1"/>
          </p:cNvSpPr>
          <p:nvPr>
            <p:ph type="clipArt" sz="quarter" idx="21"/>
          </p:nvPr>
        </p:nvSpPr>
        <p:spPr/>
      </p:sp>
    </p:spTree>
    <p:extLst>
      <p:ext uri="{BB962C8B-B14F-4D97-AF65-F5344CB8AC3E}">
        <p14:creationId xmlns:p14="http://schemas.microsoft.com/office/powerpoint/2010/main" val="1379426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DB976-810C-4787-B8D0-C204A7F9088D}"/>
              </a:ext>
            </a:extLst>
          </p:cNvPr>
          <p:cNvSpPr>
            <a:spLocks noGrp="1"/>
          </p:cNvSpPr>
          <p:nvPr>
            <p:ph type="title"/>
          </p:nvPr>
        </p:nvSpPr>
        <p:spPr/>
        <p:txBody>
          <a:bodyPr/>
          <a:lstStyle/>
          <a:p>
            <a:endParaRPr lang="en-IN" dirty="0"/>
          </a:p>
        </p:txBody>
      </p:sp>
      <p:sp>
        <p:nvSpPr>
          <p:cNvPr id="3" name="Slide Number Placeholder 2">
            <a:extLst>
              <a:ext uri="{FF2B5EF4-FFF2-40B4-BE49-F238E27FC236}">
                <a16:creationId xmlns:a16="http://schemas.microsoft.com/office/drawing/2014/main" id="{20707DA3-3755-430B-81D2-AA6415CC4DBF}"/>
              </a:ext>
            </a:extLst>
          </p:cNvPr>
          <p:cNvSpPr>
            <a:spLocks noGrp="1"/>
          </p:cNvSpPr>
          <p:nvPr>
            <p:ph type="sldNum" sz="quarter" idx="11"/>
          </p:nvPr>
        </p:nvSpPr>
        <p:spPr/>
        <p:txBody>
          <a:bodyPr/>
          <a:lstStyle/>
          <a:p>
            <a:fld id="{8C2E478F-E849-4A8C-AF1F-CBCC78A7CBFA}" type="slidenum">
              <a:rPr lang="en-US" smtClean="0"/>
              <a:t>17</a:t>
            </a:fld>
            <a:endParaRPr lang="en-US" dirty="0"/>
          </a:p>
        </p:txBody>
      </p:sp>
      <p:pic>
        <p:nvPicPr>
          <p:cNvPr id="11" name="Picture 10">
            <a:extLst>
              <a:ext uri="{FF2B5EF4-FFF2-40B4-BE49-F238E27FC236}">
                <a16:creationId xmlns:a16="http://schemas.microsoft.com/office/drawing/2014/main" id="{A764372E-7E24-45CE-B594-50697D545E33}"/>
              </a:ext>
            </a:extLst>
          </p:cNvPr>
          <p:cNvPicPr>
            <a:picLocks noChangeAspect="1"/>
          </p:cNvPicPr>
          <p:nvPr/>
        </p:nvPicPr>
        <p:blipFill>
          <a:blip r:embed="rId2"/>
          <a:stretch>
            <a:fillRect/>
          </a:stretch>
        </p:blipFill>
        <p:spPr>
          <a:xfrm>
            <a:off x="0" y="-145916"/>
            <a:ext cx="12192000" cy="7072009"/>
          </a:xfrm>
          <a:prstGeom prst="rect">
            <a:avLst/>
          </a:prstGeom>
        </p:spPr>
      </p:pic>
    </p:spTree>
    <p:extLst>
      <p:ext uri="{BB962C8B-B14F-4D97-AF65-F5344CB8AC3E}">
        <p14:creationId xmlns:p14="http://schemas.microsoft.com/office/powerpoint/2010/main" val="2364224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5C31B-026A-40DB-B356-9E4DD2137D2A}"/>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C61D11C1-7454-48CA-96D1-2EC824AFC54E}"/>
              </a:ext>
            </a:extLst>
          </p:cNvPr>
          <p:cNvSpPr>
            <a:spLocks noGrp="1"/>
          </p:cNvSpPr>
          <p:nvPr>
            <p:ph type="sldNum" sz="quarter" idx="11"/>
          </p:nvPr>
        </p:nvSpPr>
        <p:spPr/>
        <p:txBody>
          <a:bodyPr/>
          <a:lstStyle/>
          <a:p>
            <a:fld id="{8C2E478F-E849-4A8C-AF1F-CBCC78A7CBFA}" type="slidenum">
              <a:rPr lang="en-US" smtClean="0"/>
              <a:t>18</a:t>
            </a:fld>
            <a:endParaRPr lang="en-US" dirty="0"/>
          </a:p>
        </p:txBody>
      </p:sp>
      <p:pic>
        <p:nvPicPr>
          <p:cNvPr id="4" name="Picture 3">
            <a:extLst>
              <a:ext uri="{FF2B5EF4-FFF2-40B4-BE49-F238E27FC236}">
                <a16:creationId xmlns:a16="http://schemas.microsoft.com/office/drawing/2014/main" id="{B8BC951D-E38F-48D0-A1A2-5AEA6F2D8B2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62243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7657D36-195D-4516-9346-026CEE7AA195}"/>
              </a:ext>
            </a:extLst>
          </p:cNvPr>
          <p:cNvSpPr>
            <a:spLocks noGrp="1"/>
          </p:cNvSpPr>
          <p:nvPr>
            <p:ph type="pic" sz="quarter" idx="10"/>
          </p:nvPr>
        </p:nvSpPr>
        <p:spPr/>
      </p:sp>
      <p:sp>
        <p:nvSpPr>
          <p:cNvPr id="3" name="Title 2">
            <a:extLst>
              <a:ext uri="{FF2B5EF4-FFF2-40B4-BE49-F238E27FC236}">
                <a16:creationId xmlns:a16="http://schemas.microsoft.com/office/drawing/2014/main" id="{70F707CF-0CD8-460B-87EA-50F453DF00B5}"/>
              </a:ext>
            </a:extLst>
          </p:cNvPr>
          <p:cNvSpPr>
            <a:spLocks noGrp="1"/>
          </p:cNvSpPr>
          <p:nvPr>
            <p:ph type="title"/>
          </p:nvPr>
        </p:nvSpPr>
        <p:spPr/>
        <p:txBody>
          <a:bodyPr/>
          <a:lstStyle/>
          <a:p>
            <a:r>
              <a:rPr lang="en-US" dirty="0"/>
              <a:t>…</a:t>
            </a:r>
            <a:endParaRPr lang="en-IN" dirty="0"/>
          </a:p>
        </p:txBody>
      </p:sp>
      <p:sp>
        <p:nvSpPr>
          <p:cNvPr id="4" name="Text Placeholder 3">
            <a:extLst>
              <a:ext uri="{FF2B5EF4-FFF2-40B4-BE49-F238E27FC236}">
                <a16:creationId xmlns:a16="http://schemas.microsoft.com/office/drawing/2014/main" id="{840E038E-A632-43AC-BAA4-CB5840B825D3}"/>
              </a:ext>
            </a:extLst>
          </p:cNvPr>
          <p:cNvSpPr>
            <a:spLocks noGrp="1"/>
          </p:cNvSpPr>
          <p:nvPr>
            <p:ph type="body" sz="quarter" idx="11"/>
          </p:nvPr>
        </p:nvSpPr>
        <p:spPr>
          <a:xfrm>
            <a:off x="1478756" y="3281415"/>
            <a:ext cx="9234488" cy="2651443"/>
          </a:xfrm>
        </p:spPr>
        <p:txBody>
          <a:bodyPr/>
          <a:lstStyle/>
          <a:p>
            <a:r>
              <a:rPr lang="en-US" sz="6000" dirty="0"/>
              <a:t>Output</a:t>
            </a:r>
            <a:endParaRPr lang="en-IN" sz="6000" dirty="0"/>
          </a:p>
        </p:txBody>
      </p:sp>
    </p:spTree>
    <p:extLst>
      <p:ext uri="{BB962C8B-B14F-4D97-AF65-F5344CB8AC3E}">
        <p14:creationId xmlns:p14="http://schemas.microsoft.com/office/powerpoint/2010/main" val="1800022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A87B3-0A27-4EE9-979E-B69581E476F0}"/>
              </a:ext>
            </a:extLst>
          </p:cNvPr>
          <p:cNvSpPr>
            <a:spLocks noGrp="1"/>
          </p:cNvSpPr>
          <p:nvPr>
            <p:ph type="title"/>
          </p:nvPr>
        </p:nvSpPr>
        <p:spPr>
          <a:xfrm>
            <a:off x="7068820" y="-49597"/>
            <a:ext cx="4846320" cy="904672"/>
          </a:xfrm>
        </p:spPr>
        <p:txBody>
          <a:bodyPr/>
          <a:lstStyle/>
          <a:p>
            <a:r>
              <a:rPr lang="en-US" dirty="0"/>
              <a:t>Agenda</a:t>
            </a:r>
          </a:p>
        </p:txBody>
      </p:sp>
      <p:sp>
        <p:nvSpPr>
          <p:cNvPr id="6" name="Text Placeholder 5">
            <a:extLst>
              <a:ext uri="{FF2B5EF4-FFF2-40B4-BE49-F238E27FC236}">
                <a16:creationId xmlns:a16="http://schemas.microsoft.com/office/drawing/2014/main" id="{F3C89A40-EEAA-43AB-9A3A-B2CFDE450F1B}"/>
              </a:ext>
            </a:extLst>
          </p:cNvPr>
          <p:cNvSpPr>
            <a:spLocks noGrp="1"/>
          </p:cNvSpPr>
          <p:nvPr>
            <p:ph type="body" sz="quarter" idx="15"/>
          </p:nvPr>
        </p:nvSpPr>
        <p:spPr>
          <a:xfrm>
            <a:off x="7068820" y="1018622"/>
            <a:ext cx="4114800" cy="4497733"/>
          </a:xfrm>
        </p:spPr>
        <p:txBody>
          <a:bodyPr/>
          <a:lstStyle/>
          <a:p>
            <a:r>
              <a:rPr lang="en-US" dirty="0"/>
              <a:t>INTRODUCTION</a:t>
            </a:r>
          </a:p>
          <a:p>
            <a:r>
              <a:rPr lang="en-US" dirty="0"/>
              <a:t>INFORMATION</a:t>
            </a:r>
          </a:p>
          <a:p>
            <a:r>
              <a:rPr lang="en-US" dirty="0"/>
              <a:t>ADVANTAGES</a:t>
            </a:r>
          </a:p>
          <a:p>
            <a:r>
              <a:rPr lang="en-US" dirty="0"/>
              <a:t>IMPLEMENTION</a:t>
            </a:r>
          </a:p>
          <a:p>
            <a:r>
              <a:rPr lang="en-US" dirty="0"/>
              <a:t>MODEL</a:t>
            </a:r>
          </a:p>
          <a:p>
            <a:r>
              <a:rPr lang="en-US" dirty="0"/>
              <a:t>JAVA PACKAGES</a:t>
            </a:r>
          </a:p>
          <a:p>
            <a:r>
              <a:rPr lang="en-US" dirty="0"/>
              <a:t>JAVA CODE</a:t>
            </a:r>
          </a:p>
          <a:p>
            <a:r>
              <a:rPr lang="en-US" dirty="0"/>
              <a:t>CONCLUSION</a:t>
            </a:r>
          </a:p>
          <a:p>
            <a:r>
              <a:rPr lang="en-US" dirty="0"/>
              <a:t>REFERENCE</a:t>
            </a:r>
          </a:p>
          <a:p>
            <a:r>
              <a:rPr lang="en-US" dirty="0"/>
              <a:t>CLOSING</a:t>
            </a:r>
          </a:p>
        </p:txBody>
      </p:sp>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12"/>
          </p:nvPr>
        </p:nvSpPr>
        <p:spPr/>
        <p:txBody>
          <a:bodyPr/>
          <a:lstStyle/>
          <a:p>
            <a:fld id="{8C2E478F-E849-4A8C-AF1F-CBCC78A7CBFA}" type="slidenum">
              <a:rPr lang="en-US" smtClean="0"/>
              <a:pPr/>
              <a:t>2</a:t>
            </a:fld>
            <a:endParaRPr lang="en-US" dirty="0"/>
          </a:p>
        </p:txBody>
      </p:sp>
      <p:pic>
        <p:nvPicPr>
          <p:cNvPr id="4" name="Picture 3">
            <a:extLst>
              <a:ext uri="{FF2B5EF4-FFF2-40B4-BE49-F238E27FC236}">
                <a16:creationId xmlns:a16="http://schemas.microsoft.com/office/drawing/2014/main" id="{83681488-156F-44C4-AF29-D602BA0310D9}"/>
              </a:ext>
            </a:extLst>
          </p:cNvPr>
          <p:cNvPicPr>
            <a:picLocks noChangeAspect="1"/>
          </p:cNvPicPr>
          <p:nvPr/>
        </p:nvPicPr>
        <p:blipFill>
          <a:blip r:embed="rId2"/>
          <a:stretch>
            <a:fillRect/>
          </a:stretch>
        </p:blipFill>
        <p:spPr>
          <a:xfrm>
            <a:off x="9593979" y="2411959"/>
            <a:ext cx="2469094" cy="1847248"/>
          </a:xfrm>
          <a:prstGeom prst="rect">
            <a:avLst/>
          </a:prstGeom>
        </p:spPr>
      </p:pic>
      <p:pic>
        <p:nvPicPr>
          <p:cNvPr id="27" name="Picture Placeholder 26">
            <a:extLst>
              <a:ext uri="{FF2B5EF4-FFF2-40B4-BE49-F238E27FC236}">
                <a16:creationId xmlns:a16="http://schemas.microsoft.com/office/drawing/2014/main" id="{6C41876B-653B-47B1-B12E-E9CA3B24D08C}"/>
              </a:ext>
            </a:extLst>
          </p:cNvPr>
          <p:cNvPicPr>
            <a:picLocks noGrp="1" noChangeAspect="1"/>
          </p:cNvPicPr>
          <p:nvPr>
            <p:ph type="pic" sz="quarter" idx="13"/>
          </p:nvPr>
        </p:nvPicPr>
        <p:blipFill rotWithShape="1">
          <a:blip r:embed="rId3"/>
          <a:srcRect l="25000" r="25000"/>
          <a:stretch/>
        </p:blipFill>
        <p:spPr/>
      </p:pic>
    </p:spTree>
    <p:extLst>
      <p:ext uri="{BB962C8B-B14F-4D97-AF65-F5344CB8AC3E}">
        <p14:creationId xmlns:p14="http://schemas.microsoft.com/office/powerpoint/2010/main" val="1649098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318546C-1B47-401B-AECE-5A3565042FAC}"/>
              </a:ext>
            </a:extLst>
          </p:cNvPr>
          <p:cNvSpPr>
            <a:spLocks noGrp="1"/>
          </p:cNvSpPr>
          <p:nvPr>
            <p:ph type="pic" sz="quarter" idx="10"/>
          </p:nvPr>
        </p:nvSpPr>
        <p:spPr>
          <a:xfrm>
            <a:off x="0" y="-1"/>
            <a:ext cx="12192000" cy="6858000"/>
          </a:xfrm>
        </p:spPr>
      </p:sp>
      <p:sp>
        <p:nvSpPr>
          <p:cNvPr id="3" name="Title 2">
            <a:extLst>
              <a:ext uri="{FF2B5EF4-FFF2-40B4-BE49-F238E27FC236}">
                <a16:creationId xmlns:a16="http://schemas.microsoft.com/office/drawing/2014/main" id="{F8F5964D-DACE-46AD-8C3E-EB12D37E04EE}"/>
              </a:ext>
            </a:extLst>
          </p:cNvPr>
          <p:cNvSpPr>
            <a:spLocks noGrp="1"/>
          </p:cNvSpPr>
          <p:nvPr>
            <p:ph type="title"/>
          </p:nvPr>
        </p:nvSpPr>
        <p:spPr/>
        <p:txBody>
          <a:bodyPr/>
          <a:lstStyle/>
          <a:p>
            <a:endParaRPr lang="en-IN"/>
          </a:p>
        </p:txBody>
      </p:sp>
      <p:pic>
        <p:nvPicPr>
          <p:cNvPr id="8" name="Picture 7">
            <a:extLst>
              <a:ext uri="{FF2B5EF4-FFF2-40B4-BE49-F238E27FC236}">
                <a16:creationId xmlns:a16="http://schemas.microsoft.com/office/drawing/2014/main" id="{B9533F02-9BB6-4B44-9E90-1C62B8EEDEA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314799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BB8A4C-B508-421D-9DD4-29C5DA12E780}"/>
              </a:ext>
            </a:extLst>
          </p:cNvPr>
          <p:cNvSpPr>
            <a:spLocks noGrp="1"/>
          </p:cNvSpPr>
          <p:nvPr>
            <p:ph type="title"/>
          </p:nvPr>
        </p:nvSpPr>
        <p:spPr>
          <a:xfrm>
            <a:off x="3540868" y="152640"/>
            <a:ext cx="4534710" cy="1053590"/>
          </a:xfrm>
        </p:spPr>
        <p:txBody>
          <a:bodyPr/>
          <a:lstStyle/>
          <a:p>
            <a:r>
              <a:rPr lang="en-US" sz="3200" b="1" dirty="0"/>
              <a:t>CONCLUSION</a:t>
            </a:r>
            <a:endParaRPr lang="en-IN" sz="3200" b="1" dirty="0"/>
          </a:p>
        </p:txBody>
      </p:sp>
      <p:sp>
        <p:nvSpPr>
          <p:cNvPr id="4" name="Text Placeholder 3">
            <a:extLst>
              <a:ext uri="{FF2B5EF4-FFF2-40B4-BE49-F238E27FC236}">
                <a16:creationId xmlns:a16="http://schemas.microsoft.com/office/drawing/2014/main" id="{B824AC7D-DDE4-43F9-ADAA-0DAFA5A95AA4}"/>
              </a:ext>
            </a:extLst>
          </p:cNvPr>
          <p:cNvSpPr>
            <a:spLocks noGrp="1"/>
          </p:cNvSpPr>
          <p:nvPr>
            <p:ph type="body" sz="quarter" idx="11"/>
          </p:nvPr>
        </p:nvSpPr>
        <p:spPr>
          <a:xfrm>
            <a:off x="77821" y="1595336"/>
            <a:ext cx="11848289" cy="4552543"/>
          </a:xfrm>
        </p:spPr>
        <p:txBody>
          <a:bodyPr/>
          <a:lstStyle/>
          <a:p>
            <a:pPr algn="l"/>
            <a:r>
              <a:rPr lang="en-US" sz="1800" dirty="0"/>
              <a:t>So far Implementing Blockchain using java we can conclude the following contrast </a:t>
            </a:r>
            <a:r>
              <a:rPr lang="en-US" sz="1800" dirty="0" err="1"/>
              <a:t>ie</a:t>
            </a:r>
            <a:r>
              <a:rPr lang="en-US" sz="1800" dirty="0"/>
              <a:t> Blockchain has promise as an approach to developing systems for a number of applications within cybersecurity. In Blockchain-based systems, data and authority can be distributed, and transparent and reliable transaction ledgers created. Some of the key advantages of Blockchain for cybersecurity applications are in conflict with privacy properties, yet many of the potential applications have complex requirements for privacy. Privacy enabling approaches for Blockchain have been introduced, such as private Blockchains, and methods for enabling parties to act pseudonymously, but it is as yet unclear which approaches are suitable in which applications. We explore a set of proposed uses of Blockchain within cybersecurity and consider their requirements for privacy. We compare these requirements with the privacy provision of Blockchain and explore the trade-off between security and privacy, reflecting on the effect of using privacy-enabling approaches on the security advantages that Blockchain can offer.</a:t>
            </a:r>
            <a:endParaRPr lang="en-IN" sz="1800" dirty="0"/>
          </a:p>
          <a:p>
            <a:pPr algn="l"/>
            <a:endParaRPr lang="en-IN" sz="1800" dirty="0"/>
          </a:p>
          <a:p>
            <a:pPr algn="l"/>
            <a:endParaRPr lang="en-IN" sz="1800" dirty="0"/>
          </a:p>
        </p:txBody>
      </p:sp>
    </p:spTree>
    <p:extLst>
      <p:ext uri="{BB962C8B-B14F-4D97-AF65-F5344CB8AC3E}">
        <p14:creationId xmlns:p14="http://schemas.microsoft.com/office/powerpoint/2010/main" val="3475031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9209792-E800-48D3-9659-D26873EF30E0}"/>
              </a:ext>
            </a:extLst>
          </p:cNvPr>
          <p:cNvSpPr>
            <a:spLocks noGrp="1"/>
          </p:cNvSpPr>
          <p:nvPr>
            <p:ph type="sldNum" sz="quarter" idx="4"/>
          </p:nvPr>
        </p:nvSpPr>
        <p:spPr/>
        <p:txBody>
          <a:bodyPr/>
          <a:lstStyle/>
          <a:p>
            <a:fld id="{8C2E478F-E849-4A8C-AF1F-CBCC78A7CBFA}" type="slidenum">
              <a:rPr lang="en-US" smtClean="0"/>
              <a:t>22</a:t>
            </a:fld>
            <a:endParaRPr lang="en-US" dirty="0"/>
          </a:p>
        </p:txBody>
      </p:sp>
      <p:sp>
        <p:nvSpPr>
          <p:cNvPr id="4" name="Content Placeholder 3">
            <a:extLst>
              <a:ext uri="{FF2B5EF4-FFF2-40B4-BE49-F238E27FC236}">
                <a16:creationId xmlns:a16="http://schemas.microsoft.com/office/drawing/2014/main" id="{3EFD3C47-1D44-46A0-9F2A-3998DFCC6B8D}"/>
              </a:ext>
            </a:extLst>
          </p:cNvPr>
          <p:cNvSpPr>
            <a:spLocks noGrp="1"/>
          </p:cNvSpPr>
          <p:nvPr>
            <p:ph idx="1"/>
          </p:nvPr>
        </p:nvSpPr>
        <p:spPr>
          <a:xfrm>
            <a:off x="642026" y="1284052"/>
            <a:ext cx="11040893" cy="4824918"/>
          </a:xfrm>
        </p:spPr>
        <p:txBody>
          <a:bodyPr/>
          <a:lstStyle/>
          <a:p>
            <a:r>
              <a:rPr lang="en-IN" sz="2000" dirty="0" err="1">
                <a:solidFill>
                  <a:srgbClr val="002060"/>
                </a:solidFill>
              </a:rPr>
              <a:t>MajorHackingLeague</a:t>
            </a:r>
            <a:r>
              <a:rPr lang="en-IN" sz="2000" dirty="0">
                <a:solidFill>
                  <a:srgbClr val="002060"/>
                </a:solidFill>
              </a:rPr>
              <a:t> ICON </a:t>
            </a:r>
            <a:r>
              <a:rPr lang="en-IN" sz="2000" dirty="0" err="1">
                <a:solidFill>
                  <a:srgbClr val="002060"/>
                </a:solidFill>
              </a:rPr>
              <a:t>LocalHost</a:t>
            </a:r>
            <a:r>
              <a:rPr lang="en-IN" sz="2000" dirty="0">
                <a:solidFill>
                  <a:srgbClr val="002060"/>
                </a:solidFill>
              </a:rPr>
              <a:t> ,Azure Learning ,</a:t>
            </a:r>
            <a:r>
              <a:rPr lang="en-IN" sz="2000" dirty="0" err="1">
                <a:solidFill>
                  <a:srgbClr val="002060"/>
                </a:solidFill>
              </a:rPr>
              <a:t>Geeksforgeeks</a:t>
            </a:r>
            <a:r>
              <a:rPr lang="en-IN" sz="2000" dirty="0">
                <a:solidFill>
                  <a:srgbClr val="002060"/>
                </a:solidFill>
              </a:rPr>
              <a:t> and GitHub…</a:t>
            </a:r>
          </a:p>
          <a:p>
            <a:r>
              <a:rPr lang="en-IN" sz="2000" dirty="0">
                <a:solidFill>
                  <a:srgbClr val="002060"/>
                </a:solidFill>
                <a:hlinkClick r:id="rId2">
                  <a:extLst>
                    <a:ext uri="{A12FA001-AC4F-418D-AE19-62706E023703}">
                      <ahyp:hlinkClr xmlns:ahyp="http://schemas.microsoft.com/office/drawing/2018/hyperlinkcolor" val="tx"/>
                    </a:ext>
                  </a:extLst>
                </a:hlinkClick>
              </a:rPr>
              <a:t>https://medium.com/programmers-blockchain/create-simple-blockchain-java-tutorial-from-scratch-6eeed3cb03fa</a:t>
            </a:r>
            <a:endParaRPr lang="en-IN" sz="2000" dirty="0">
              <a:solidFill>
                <a:srgbClr val="002060"/>
              </a:solidFill>
            </a:endParaRPr>
          </a:p>
          <a:p>
            <a:r>
              <a:rPr lang="en-IN" sz="2000" dirty="0">
                <a:solidFill>
                  <a:srgbClr val="002060"/>
                </a:solidFill>
                <a:hlinkClick r:id="rId3">
                  <a:extLst>
                    <a:ext uri="{A12FA001-AC4F-418D-AE19-62706E023703}">
                      <ahyp:hlinkClr xmlns:ahyp="http://schemas.microsoft.com/office/drawing/2018/hyperlinkcolor" val="tx"/>
                    </a:ext>
                  </a:extLst>
                </a:hlinkClick>
              </a:rPr>
              <a:t>https://medium.com/programmers-blockchain/creating-your-first-blockchain-with-java-part-2-transactions-2cdac335e0ce</a:t>
            </a:r>
            <a:endParaRPr lang="en-IN" sz="2000" dirty="0">
              <a:solidFill>
                <a:srgbClr val="002060"/>
              </a:solidFill>
            </a:endParaRPr>
          </a:p>
          <a:p>
            <a:r>
              <a:rPr lang="en-IN" sz="2000" dirty="0">
                <a:solidFill>
                  <a:srgbClr val="002060"/>
                </a:solidFill>
                <a:hlinkClick r:id="rId4">
                  <a:extLst>
                    <a:ext uri="{A12FA001-AC4F-418D-AE19-62706E023703}">
                      <ahyp:hlinkClr xmlns:ahyp="http://schemas.microsoft.com/office/drawing/2018/hyperlinkcolor" val="tx"/>
                    </a:ext>
                  </a:extLst>
                </a:hlinkClick>
              </a:rPr>
              <a:t>https://medium.com/@essentia1/50-examples-of-how-blockchains-are-taking-over-the-world-4276bf488a4b</a:t>
            </a:r>
            <a:endParaRPr lang="en-IN" sz="2000" dirty="0">
              <a:solidFill>
                <a:srgbClr val="002060"/>
              </a:solidFill>
            </a:endParaRPr>
          </a:p>
          <a:p>
            <a:r>
              <a:rPr lang="en-IN" sz="2000" dirty="0">
                <a:solidFill>
                  <a:srgbClr val="002060"/>
                </a:solidFill>
                <a:hlinkClick r:id="rId5">
                  <a:extLst>
                    <a:ext uri="{A12FA001-AC4F-418D-AE19-62706E023703}">
                      <ahyp:hlinkClr xmlns:ahyp="http://schemas.microsoft.com/office/drawing/2018/hyperlinkcolor" val="tx"/>
                    </a:ext>
                  </a:extLst>
                </a:hlinkClick>
              </a:rPr>
              <a:t>https://www.javatpoint.com/blockchain-tutorial</a:t>
            </a:r>
            <a:endParaRPr lang="en-IN" sz="2000" dirty="0">
              <a:solidFill>
                <a:srgbClr val="002060"/>
              </a:solidFill>
            </a:endParaRPr>
          </a:p>
          <a:p>
            <a:endParaRPr lang="en-IN" sz="2000" dirty="0"/>
          </a:p>
        </p:txBody>
      </p:sp>
      <p:sp>
        <p:nvSpPr>
          <p:cNvPr id="5" name="Title 4">
            <a:extLst>
              <a:ext uri="{FF2B5EF4-FFF2-40B4-BE49-F238E27FC236}">
                <a16:creationId xmlns:a16="http://schemas.microsoft.com/office/drawing/2014/main" id="{D39188DA-E076-4E30-9625-F379A2C7875B}"/>
              </a:ext>
            </a:extLst>
          </p:cNvPr>
          <p:cNvSpPr>
            <a:spLocks noGrp="1"/>
          </p:cNvSpPr>
          <p:nvPr>
            <p:ph type="title"/>
          </p:nvPr>
        </p:nvSpPr>
        <p:spPr>
          <a:xfrm>
            <a:off x="6095999" y="306912"/>
            <a:ext cx="5897218" cy="884238"/>
          </a:xfrm>
        </p:spPr>
        <p:txBody>
          <a:bodyPr/>
          <a:lstStyle/>
          <a:p>
            <a:pPr algn="r"/>
            <a:r>
              <a:rPr lang="en-US" sz="3200" b="1" dirty="0"/>
              <a:t>⛓ </a:t>
            </a:r>
            <a:r>
              <a:rPr lang="en-US" b="1" dirty="0"/>
              <a:t>Reference</a:t>
            </a:r>
            <a:endParaRPr lang="en-IN" b="1" dirty="0"/>
          </a:p>
        </p:txBody>
      </p:sp>
    </p:spTree>
    <p:extLst>
      <p:ext uri="{BB962C8B-B14F-4D97-AF65-F5344CB8AC3E}">
        <p14:creationId xmlns:p14="http://schemas.microsoft.com/office/powerpoint/2010/main" val="2981797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81BC2DC-B5E7-4981-A4BE-7EA919E8F605}"/>
              </a:ext>
            </a:extLst>
          </p:cNvPr>
          <p:cNvSpPr>
            <a:spLocks noGrp="1"/>
          </p:cNvSpPr>
          <p:nvPr>
            <p:ph type="body" sz="quarter" idx="12"/>
          </p:nvPr>
        </p:nvSpPr>
        <p:spPr/>
        <p:txBody>
          <a:bodyPr/>
          <a:lstStyle/>
          <a:p>
            <a:endParaRPr lang="en-IN"/>
          </a:p>
        </p:txBody>
      </p:sp>
      <p:sp>
        <p:nvSpPr>
          <p:cNvPr id="4" name="Text Placeholder 3">
            <a:extLst>
              <a:ext uri="{FF2B5EF4-FFF2-40B4-BE49-F238E27FC236}">
                <a16:creationId xmlns:a16="http://schemas.microsoft.com/office/drawing/2014/main" id="{DA006C7B-01E0-4941-ACC8-5838DF620BAE}"/>
              </a:ext>
            </a:extLst>
          </p:cNvPr>
          <p:cNvSpPr>
            <a:spLocks noGrp="1"/>
          </p:cNvSpPr>
          <p:nvPr>
            <p:ph type="body" idx="1"/>
          </p:nvPr>
        </p:nvSpPr>
        <p:spPr/>
        <p:txBody>
          <a:bodyPr/>
          <a:lstStyle/>
          <a:p>
            <a:endParaRPr lang="en-IN"/>
          </a:p>
        </p:txBody>
      </p:sp>
      <p:sp>
        <p:nvSpPr>
          <p:cNvPr id="5" name="Title 4">
            <a:extLst>
              <a:ext uri="{FF2B5EF4-FFF2-40B4-BE49-F238E27FC236}">
                <a16:creationId xmlns:a16="http://schemas.microsoft.com/office/drawing/2014/main" id="{336FC67F-77A6-4354-BFC4-7F7AD7E4EDF2}"/>
              </a:ext>
            </a:extLst>
          </p:cNvPr>
          <p:cNvSpPr>
            <a:spLocks noGrp="1"/>
          </p:cNvSpPr>
          <p:nvPr>
            <p:ph type="title"/>
          </p:nvPr>
        </p:nvSpPr>
        <p:spPr/>
        <p:txBody>
          <a:bodyPr/>
          <a:lstStyle/>
          <a:p>
            <a:endParaRPr lang="en-IN" dirty="0"/>
          </a:p>
        </p:txBody>
      </p:sp>
      <p:pic>
        <p:nvPicPr>
          <p:cNvPr id="15" name="Picture Placeholder 14">
            <a:extLst>
              <a:ext uri="{FF2B5EF4-FFF2-40B4-BE49-F238E27FC236}">
                <a16:creationId xmlns:a16="http://schemas.microsoft.com/office/drawing/2014/main" id="{563EB191-1D72-40BA-A445-BA2C067E3848}"/>
              </a:ext>
            </a:extLst>
          </p:cNvPr>
          <p:cNvPicPr>
            <a:picLocks noGrp="1" noChangeAspect="1"/>
          </p:cNvPicPr>
          <p:nvPr>
            <p:ph type="pic" sz="quarter" idx="10"/>
          </p:nvPr>
        </p:nvPicPr>
        <p:blipFill>
          <a:blip r:embed="rId2"/>
          <a:srcRect t="5000" b="5000"/>
          <a:stretch>
            <a:fillRect/>
          </a:stretch>
        </p:blipFill>
        <p:spPr>
          <a:xfrm>
            <a:off x="-2" y="0"/>
            <a:ext cx="12192000" cy="6858000"/>
          </a:xfrm>
        </p:spPr>
      </p:pic>
      <p:sp>
        <p:nvSpPr>
          <p:cNvPr id="16" name="Title 5">
            <a:extLst>
              <a:ext uri="{FF2B5EF4-FFF2-40B4-BE49-F238E27FC236}">
                <a16:creationId xmlns:a16="http://schemas.microsoft.com/office/drawing/2014/main" id="{7BCE9EB8-5CC9-4D49-AFB4-B6BB33C17821}"/>
              </a:ext>
            </a:extLst>
          </p:cNvPr>
          <p:cNvSpPr txBox="1">
            <a:spLocks/>
          </p:cNvSpPr>
          <p:nvPr/>
        </p:nvSpPr>
        <p:spPr>
          <a:xfrm>
            <a:off x="702363" y="421010"/>
            <a:ext cx="10787270" cy="830649"/>
          </a:xfrm>
          <a:prstGeom prst="rect">
            <a:avLst/>
          </a:prstGeom>
        </p:spPr>
        <p:txBody>
          <a:bodyPr vert="horz" lIns="91440" tIns="45720" rIns="91440" bIns="45720" rtlCol="0" anchor="ctr">
            <a:normAutofit/>
          </a:bodyPr>
          <a:lst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a:lstStyle>
          <a:p>
            <a:r>
              <a:rPr lang="en-US" sz="4000" spc="300" dirty="0"/>
              <a:t>THANK YOU✌</a:t>
            </a:r>
          </a:p>
        </p:txBody>
      </p:sp>
      <p:pic>
        <p:nvPicPr>
          <p:cNvPr id="17" name="Online Image Placeholder 23" descr="User">
            <a:extLst>
              <a:ext uri="{FF2B5EF4-FFF2-40B4-BE49-F238E27FC236}">
                <a16:creationId xmlns:a16="http://schemas.microsoft.com/office/drawing/2014/main" id="{678C3A6D-941A-462B-8C7C-99C6FB7BED81}"/>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754768" y="3098985"/>
            <a:ext cx="731520" cy="731520"/>
          </a:xfrm>
          <a:prstGeom prst="rect">
            <a:avLst/>
          </a:prstGeom>
        </p:spPr>
      </p:pic>
      <p:sp>
        <p:nvSpPr>
          <p:cNvPr id="18" name="Text Placeholder 7">
            <a:extLst>
              <a:ext uri="{FF2B5EF4-FFF2-40B4-BE49-F238E27FC236}">
                <a16:creationId xmlns:a16="http://schemas.microsoft.com/office/drawing/2014/main" id="{4C7A4235-BA8A-4775-A6F4-EA84A46AD449}"/>
              </a:ext>
            </a:extLst>
          </p:cNvPr>
          <p:cNvSpPr txBox="1">
            <a:spLocks/>
          </p:cNvSpPr>
          <p:nvPr/>
        </p:nvSpPr>
        <p:spPr>
          <a:xfrm>
            <a:off x="1435870" y="3870559"/>
            <a:ext cx="3064668" cy="518795"/>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VIKRANT</a:t>
            </a:r>
            <a:endParaRPr lang="en-US" b="1" dirty="0"/>
          </a:p>
        </p:txBody>
      </p:sp>
      <p:sp>
        <p:nvSpPr>
          <p:cNvPr id="19" name="Text Placeholder 8">
            <a:extLst>
              <a:ext uri="{FF2B5EF4-FFF2-40B4-BE49-F238E27FC236}">
                <a16:creationId xmlns:a16="http://schemas.microsoft.com/office/drawing/2014/main" id="{BB5FDC14-6F70-4B09-942E-000A7DD46162}"/>
              </a:ext>
            </a:extLst>
          </p:cNvPr>
          <p:cNvSpPr txBox="1">
            <a:spLocks/>
          </p:cNvSpPr>
          <p:nvPr/>
        </p:nvSpPr>
        <p:spPr>
          <a:xfrm>
            <a:off x="5281601" y="3935569"/>
            <a:ext cx="3064668" cy="518795"/>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KUNAL</a:t>
            </a:r>
          </a:p>
        </p:txBody>
      </p:sp>
      <p:sp>
        <p:nvSpPr>
          <p:cNvPr id="20" name="Text Placeholder 9">
            <a:extLst>
              <a:ext uri="{FF2B5EF4-FFF2-40B4-BE49-F238E27FC236}">
                <a16:creationId xmlns:a16="http://schemas.microsoft.com/office/drawing/2014/main" id="{ADD7BDE0-9FD9-4B9E-A756-CA9E028709BE}"/>
              </a:ext>
            </a:extLst>
          </p:cNvPr>
          <p:cNvSpPr txBox="1">
            <a:spLocks/>
          </p:cNvSpPr>
          <p:nvPr/>
        </p:nvSpPr>
        <p:spPr>
          <a:xfrm>
            <a:off x="8539138" y="3903126"/>
            <a:ext cx="3064668" cy="518795"/>
          </a:xfrm>
          <a:prstGeom prst="rect">
            <a:avLst/>
          </a:prstGeom>
        </p:spPr>
        <p:txBody>
          <a:bodyPr>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JAYACHANDRAPAL</a:t>
            </a:r>
            <a:endParaRPr lang="en-US" b="1" dirty="0"/>
          </a:p>
        </p:txBody>
      </p:sp>
      <p:sp>
        <p:nvSpPr>
          <p:cNvPr id="21" name="Text Placeholder 2">
            <a:extLst>
              <a:ext uri="{FF2B5EF4-FFF2-40B4-BE49-F238E27FC236}">
                <a16:creationId xmlns:a16="http://schemas.microsoft.com/office/drawing/2014/main" id="{D279DAEB-9B5E-41B7-A940-C0CD1BEB50B0}"/>
              </a:ext>
            </a:extLst>
          </p:cNvPr>
          <p:cNvSpPr txBox="1">
            <a:spLocks/>
          </p:cNvSpPr>
          <p:nvPr/>
        </p:nvSpPr>
        <p:spPr>
          <a:xfrm>
            <a:off x="963039" y="5022935"/>
            <a:ext cx="9241276" cy="1000936"/>
          </a:xfrm>
          <a:prstGeom prst="rect">
            <a:avLst/>
          </a:prstGeom>
        </p:spPr>
        <p:txBody>
          <a:bodyPr vert="horz" lIns="91440" tIns="45720" rIns="91440" bIns="45720" rtlCol="0">
            <a:noAutofit/>
          </a:bodyPr>
          <a:lstStyle>
            <a:lvl1pPr marL="0" indent="0" algn="ctr" defTabSz="914400" rtl="0" eaLnBrk="1" latinLnBrk="0" hangingPunct="1">
              <a:lnSpc>
                <a:spcPct val="150000"/>
              </a:lnSpc>
              <a:spcBef>
                <a:spcPts val="1000"/>
              </a:spcBef>
              <a:buFont typeface="Arial" panose="020B0604020202020204" pitchFamily="34" charset="0"/>
              <a:buNone/>
              <a:defRPr sz="1800" kern="1200" spc="300">
                <a:solidFill>
                  <a:schemeClr val="tx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🔗BLOCKCHAIN🔗</a:t>
            </a:r>
            <a:endParaRPr lang="en-US" sz="2000" b="1" dirty="0"/>
          </a:p>
          <a:p>
            <a:r>
              <a:rPr lang="en-US" sz="2000" b="1" dirty="0"/>
              <a:t>Using Java</a:t>
            </a:r>
            <a:endParaRPr lang="en-US" sz="2400" b="1" dirty="0"/>
          </a:p>
        </p:txBody>
      </p:sp>
      <p:pic>
        <p:nvPicPr>
          <p:cNvPr id="22" name="Online Image Placeholder 23" descr="User">
            <a:extLst>
              <a:ext uri="{FF2B5EF4-FFF2-40B4-BE49-F238E27FC236}">
                <a16:creationId xmlns:a16="http://schemas.microsoft.com/office/drawing/2014/main" id="{8E7742C6-B587-4A5B-BE0C-469029D520C8}"/>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30875" y="3099594"/>
            <a:ext cx="730250" cy="730250"/>
          </a:xfrm>
          <a:prstGeom prst="rect">
            <a:avLst/>
          </a:prstGeom>
        </p:spPr>
      </p:pic>
      <p:pic>
        <p:nvPicPr>
          <p:cNvPr id="23" name="Online Image Placeholder 23" descr="User">
            <a:extLst>
              <a:ext uri="{FF2B5EF4-FFF2-40B4-BE49-F238E27FC236}">
                <a16:creationId xmlns:a16="http://schemas.microsoft.com/office/drawing/2014/main" id="{CC178BFD-56CB-4C13-AAFB-4199F5F06D2B}"/>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200137" y="3079285"/>
            <a:ext cx="731838" cy="731838"/>
          </a:xfrm>
          <a:prstGeom prst="rect">
            <a:avLst/>
          </a:prstGeom>
        </p:spPr>
      </p:pic>
    </p:spTree>
    <p:extLst>
      <p:ext uri="{BB962C8B-B14F-4D97-AF65-F5344CB8AC3E}">
        <p14:creationId xmlns:p14="http://schemas.microsoft.com/office/powerpoint/2010/main" val="1521001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5652051" y="185835"/>
            <a:ext cx="5897218" cy="884238"/>
          </a:xfrm>
        </p:spPr>
        <p:txBody>
          <a:bodyPr/>
          <a:lstStyle/>
          <a:p>
            <a:pPr algn="r"/>
            <a:r>
              <a:rPr lang="en-US" sz="4000" dirty="0"/>
              <a:t>INTRODUCTION</a:t>
            </a:r>
          </a:p>
        </p:txBody>
      </p:sp>
      <p:pic>
        <p:nvPicPr>
          <p:cNvPr id="5" name="Picture Placeholder 4" descr="table with various people working on their laptops">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3617" r="23617"/>
          <a:stretch/>
        </p:blipFill>
        <p:spPr>
          <a:noFill/>
        </p:spPr>
      </p:pic>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095999" y="1448861"/>
            <a:ext cx="3184187" cy="555037"/>
          </a:xfrm>
        </p:spPr>
        <p:txBody>
          <a:bodyPr/>
          <a:lstStyle/>
          <a:p>
            <a:r>
              <a:rPr lang="en-US" sz="2400" dirty="0">
                <a:solidFill>
                  <a:schemeClr val="bg1"/>
                </a:solidFill>
              </a:rPr>
              <a:t>🐱‍👤</a:t>
            </a:r>
            <a:r>
              <a:rPr lang="en-US" sz="2800" dirty="0">
                <a:solidFill>
                  <a:schemeClr val="bg1"/>
                </a:solidFill>
              </a:rPr>
              <a:t>MEMBERS</a:t>
            </a:r>
            <a:r>
              <a:rPr lang="en-US" sz="2400" dirty="0">
                <a:solidFill>
                  <a:schemeClr val="bg1"/>
                </a:solidFill>
              </a:rPr>
              <a:t> 🐱‍💻</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5930629" y="2799617"/>
            <a:ext cx="5723106" cy="3289898"/>
          </a:xfrm>
        </p:spPr>
        <p:txBody>
          <a:bodyPr>
            <a:normAutofit/>
          </a:bodyPr>
          <a:lstStyle/>
          <a:p>
            <a:pPr>
              <a:buFont typeface="Wingdings" panose="05000000000000000000" pitchFamily="2" charset="2"/>
              <a:buChar char="v"/>
            </a:pPr>
            <a:r>
              <a:rPr lang="en-US" sz="3200" dirty="0">
                <a:solidFill>
                  <a:srgbClr val="002060"/>
                </a:solidFill>
              </a:rPr>
              <a:t>Vikrant V Joliya     :9919004368</a:t>
            </a:r>
          </a:p>
          <a:p>
            <a:pPr>
              <a:buFont typeface="Wingdings" panose="05000000000000000000" pitchFamily="2" charset="2"/>
              <a:buChar char="v"/>
            </a:pPr>
            <a:r>
              <a:rPr lang="en-US" sz="3200" dirty="0">
                <a:solidFill>
                  <a:srgbClr val="002060"/>
                </a:solidFill>
              </a:rPr>
              <a:t>Kunal </a:t>
            </a:r>
            <a:r>
              <a:rPr lang="en-US" sz="3200" dirty="0" err="1">
                <a:solidFill>
                  <a:srgbClr val="002060"/>
                </a:solidFill>
              </a:rPr>
              <a:t>Vasudeven</a:t>
            </a:r>
            <a:r>
              <a:rPr lang="en-US" sz="3200" dirty="0">
                <a:solidFill>
                  <a:srgbClr val="002060"/>
                </a:solidFill>
              </a:rPr>
              <a:t>  :9919004153</a:t>
            </a:r>
          </a:p>
          <a:p>
            <a:pPr>
              <a:buFont typeface="Wingdings" panose="05000000000000000000" pitchFamily="2" charset="2"/>
              <a:buChar char="v"/>
            </a:pPr>
            <a:r>
              <a:rPr lang="en-US" sz="3200" dirty="0" err="1">
                <a:solidFill>
                  <a:srgbClr val="002060"/>
                </a:solidFill>
              </a:rPr>
              <a:t>Jayachandrapal</a:t>
            </a:r>
            <a:r>
              <a:rPr lang="en-US" sz="3200" dirty="0">
                <a:solidFill>
                  <a:srgbClr val="002060"/>
                </a:solidFill>
              </a:rPr>
              <a:t>     :9919004082</a:t>
            </a:r>
            <a:endParaRPr lang="en-IN" sz="3200" dirty="0">
              <a:solidFill>
                <a:srgbClr val="002060"/>
              </a:solidFill>
            </a:endParaRP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a:t>
            </a:fld>
            <a:endParaRPr lang="en-US" dirty="0"/>
          </a:p>
        </p:txBody>
      </p:sp>
    </p:spTree>
    <p:extLst>
      <p:ext uri="{BB962C8B-B14F-4D97-AF65-F5344CB8AC3E}">
        <p14:creationId xmlns:p14="http://schemas.microsoft.com/office/powerpoint/2010/main" val="1325373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2C505-8486-4ADA-B6B5-169F64F117B5}"/>
              </a:ext>
            </a:extLst>
          </p:cNvPr>
          <p:cNvSpPr>
            <a:spLocks noGrp="1"/>
          </p:cNvSpPr>
          <p:nvPr>
            <p:ph type="title"/>
          </p:nvPr>
        </p:nvSpPr>
        <p:spPr>
          <a:xfrm>
            <a:off x="4367719" y="365125"/>
            <a:ext cx="7443282" cy="573989"/>
          </a:xfrm>
        </p:spPr>
        <p:txBody>
          <a:bodyPr/>
          <a:lstStyle/>
          <a:p>
            <a:r>
              <a:rPr lang="en-IN" dirty="0"/>
              <a:t>Blockchain as a Solution </a:t>
            </a:r>
            <a:r>
              <a:rPr lang="en-US" dirty="0"/>
              <a:t>👀🐱‍🚀</a:t>
            </a:r>
            <a:endParaRPr lang="en-IN" dirty="0"/>
          </a:p>
        </p:txBody>
      </p:sp>
      <p:sp>
        <p:nvSpPr>
          <p:cNvPr id="4" name="Slide Number Placeholder 3">
            <a:extLst>
              <a:ext uri="{FF2B5EF4-FFF2-40B4-BE49-F238E27FC236}">
                <a16:creationId xmlns:a16="http://schemas.microsoft.com/office/drawing/2014/main" id="{1919476F-92C9-4EA6-8283-6930E4FC4F05}"/>
              </a:ext>
            </a:extLst>
          </p:cNvPr>
          <p:cNvSpPr>
            <a:spLocks noGrp="1"/>
          </p:cNvSpPr>
          <p:nvPr>
            <p:ph type="sldNum" sz="quarter" idx="4"/>
          </p:nvPr>
        </p:nvSpPr>
        <p:spPr/>
        <p:txBody>
          <a:bodyPr/>
          <a:lstStyle/>
          <a:p>
            <a:fld id="{8C2E478F-E849-4A8C-AF1F-CBCC78A7CBFA}" type="slidenum">
              <a:rPr lang="en-US" smtClean="0"/>
              <a:t>4</a:t>
            </a:fld>
            <a:endParaRPr lang="en-US" dirty="0"/>
          </a:p>
        </p:txBody>
      </p:sp>
      <p:sp>
        <p:nvSpPr>
          <p:cNvPr id="13" name="Content Placeholder 2">
            <a:extLst>
              <a:ext uri="{FF2B5EF4-FFF2-40B4-BE49-F238E27FC236}">
                <a16:creationId xmlns:a16="http://schemas.microsoft.com/office/drawing/2014/main" id="{DB1B599A-25B7-4C70-B313-86C6C3BF0661}"/>
              </a:ext>
            </a:extLst>
          </p:cNvPr>
          <p:cNvSpPr>
            <a:spLocks noGrp="1"/>
          </p:cNvSpPr>
          <p:nvPr>
            <p:ph idx="1"/>
          </p:nvPr>
        </p:nvSpPr>
        <p:spPr>
          <a:xfrm>
            <a:off x="736600" y="1263841"/>
            <a:ext cx="11074401" cy="4636392"/>
          </a:xfrm>
        </p:spPr>
        <p:txBody>
          <a:bodyPr/>
          <a:lstStyle/>
          <a:p>
            <a:r>
              <a:rPr lang="en-IN" sz="2000" dirty="0"/>
              <a:t>A </a:t>
            </a:r>
            <a:r>
              <a:rPr lang="en-IN" sz="2000" dirty="0">
                <a:solidFill>
                  <a:srgbClr val="FF0000"/>
                </a:solidFill>
              </a:rPr>
              <a:t>Blockchain</a:t>
            </a:r>
            <a:r>
              <a:rPr lang="en-IN" sz="2000" dirty="0"/>
              <a:t> is a </a:t>
            </a:r>
            <a:r>
              <a:rPr lang="en-IN" sz="2000" u="sng" dirty="0"/>
              <a:t>list of records</a:t>
            </a:r>
            <a:r>
              <a:rPr lang="en-IN" sz="2000" dirty="0"/>
              <a:t> called blocks that are linked together using linked</a:t>
            </a:r>
            <a:r>
              <a:rPr lang="en-IN" sz="2000" b="1" dirty="0"/>
              <a:t> </a:t>
            </a:r>
            <a:r>
              <a:rPr lang="en-IN" sz="2000" dirty="0"/>
              <a:t>lists</a:t>
            </a:r>
            <a:r>
              <a:rPr lang="en-IN" sz="2000" b="1" dirty="0"/>
              <a:t> </a:t>
            </a:r>
            <a:r>
              <a:rPr lang="en-IN" sz="2000" dirty="0"/>
              <a:t>and use the </a:t>
            </a:r>
            <a:r>
              <a:rPr lang="en-IN" sz="2000" u="sng" dirty="0"/>
              <a:t>cryptographic</a:t>
            </a:r>
            <a:r>
              <a:rPr lang="en-IN" sz="2000" dirty="0"/>
              <a:t> technique.</a:t>
            </a:r>
          </a:p>
          <a:p>
            <a:r>
              <a:rPr lang="en-IN" sz="2000" dirty="0"/>
              <a:t>Each block contains its own digital fingerprint called </a:t>
            </a:r>
            <a:r>
              <a:rPr lang="en-IN" sz="2000" u="sng" dirty="0"/>
              <a:t>Hash</a:t>
            </a:r>
            <a:r>
              <a:rPr lang="en-IN" sz="2000" dirty="0"/>
              <a:t>, the hash of the previous block, a </a:t>
            </a:r>
            <a:r>
              <a:rPr lang="en-IN" sz="2000" u="sng" dirty="0"/>
              <a:t>timestamp </a:t>
            </a:r>
            <a:r>
              <a:rPr lang="en-IN" sz="2000" dirty="0"/>
              <a:t>and the data of the transaction made, making it more secure towards any kind of data breach.</a:t>
            </a:r>
          </a:p>
          <a:p>
            <a:endParaRPr lang="en-IN" sz="2000" dirty="0"/>
          </a:p>
          <a:p>
            <a:pPr marL="0" indent="0">
              <a:buNone/>
            </a:pPr>
            <a:endParaRPr lang="en-IN" dirty="0"/>
          </a:p>
        </p:txBody>
      </p:sp>
      <p:pic>
        <p:nvPicPr>
          <p:cNvPr id="6" name="Picture 5">
            <a:extLst>
              <a:ext uri="{FF2B5EF4-FFF2-40B4-BE49-F238E27FC236}">
                <a16:creationId xmlns:a16="http://schemas.microsoft.com/office/drawing/2014/main" id="{A4E9AC7F-7D40-49E2-BE4D-77EB8415CD9A}"/>
              </a:ext>
            </a:extLst>
          </p:cNvPr>
          <p:cNvPicPr>
            <a:picLocks noChangeAspect="1"/>
          </p:cNvPicPr>
          <p:nvPr/>
        </p:nvPicPr>
        <p:blipFill>
          <a:blip r:embed="rId2"/>
          <a:stretch>
            <a:fillRect/>
          </a:stretch>
        </p:blipFill>
        <p:spPr>
          <a:xfrm>
            <a:off x="3318259" y="3613060"/>
            <a:ext cx="3278645" cy="3050385"/>
          </a:xfrm>
          <a:prstGeom prst="rect">
            <a:avLst/>
          </a:prstGeom>
        </p:spPr>
      </p:pic>
    </p:spTree>
    <p:extLst>
      <p:ext uri="{BB962C8B-B14F-4D97-AF65-F5344CB8AC3E}">
        <p14:creationId xmlns:p14="http://schemas.microsoft.com/office/powerpoint/2010/main" val="1931088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65E7C8B-69C4-43F6-BF0C-B756785A5542}"/>
              </a:ext>
            </a:extLst>
          </p:cNvPr>
          <p:cNvSpPr>
            <a:spLocks noGrp="1"/>
          </p:cNvSpPr>
          <p:nvPr>
            <p:ph type="sldNum" sz="quarter" idx="11"/>
          </p:nvPr>
        </p:nvSpPr>
        <p:spPr/>
        <p:txBody>
          <a:bodyPr/>
          <a:lstStyle/>
          <a:p>
            <a:fld id="{8C2E478F-E849-4A8C-AF1F-CBCC78A7CBFA}" type="slidenum">
              <a:rPr lang="en-US" smtClean="0"/>
              <a:t>5</a:t>
            </a:fld>
            <a:endParaRPr lang="en-US" dirty="0"/>
          </a:p>
        </p:txBody>
      </p:sp>
      <p:pic>
        <p:nvPicPr>
          <p:cNvPr id="4" name="Picture 2" descr="Image for post">
            <a:extLst>
              <a:ext uri="{FF2B5EF4-FFF2-40B4-BE49-F238E27FC236}">
                <a16:creationId xmlns:a16="http://schemas.microsoft.com/office/drawing/2014/main" id="{3D2185AD-B8A2-4C9A-BED4-175BF75CC0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455" y="1731523"/>
            <a:ext cx="11552285" cy="3163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1880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2B348-B6B1-446C-80D9-F4831ED3AF6A}"/>
              </a:ext>
            </a:extLst>
          </p:cNvPr>
          <p:cNvSpPr>
            <a:spLocks noGrp="1"/>
          </p:cNvSpPr>
          <p:nvPr>
            <p:ph type="title"/>
          </p:nvPr>
        </p:nvSpPr>
        <p:spPr/>
        <p:txBody>
          <a:bodyPr>
            <a:normAutofit/>
          </a:bodyPr>
          <a:lstStyle/>
          <a:p>
            <a:r>
              <a:rPr lang="en-US" b="1" dirty="0">
                <a:solidFill>
                  <a:srgbClr val="0070C0"/>
                </a:solidFill>
              </a:rPr>
              <a:t>How can you trust the ledger is immutable?</a:t>
            </a:r>
            <a:endParaRPr lang="en-IN" b="1" dirty="0">
              <a:solidFill>
                <a:srgbClr val="0070C0"/>
              </a:solidFill>
            </a:endParaRPr>
          </a:p>
        </p:txBody>
      </p:sp>
      <p:sp>
        <p:nvSpPr>
          <p:cNvPr id="3" name="Content Placeholder 2">
            <a:extLst>
              <a:ext uri="{FF2B5EF4-FFF2-40B4-BE49-F238E27FC236}">
                <a16:creationId xmlns:a16="http://schemas.microsoft.com/office/drawing/2014/main" id="{083E7A45-D47F-4842-AC71-BFE677AA0A26}"/>
              </a:ext>
            </a:extLst>
          </p:cNvPr>
          <p:cNvSpPr>
            <a:spLocks noGrp="1"/>
          </p:cNvSpPr>
          <p:nvPr>
            <p:ph idx="1"/>
          </p:nvPr>
        </p:nvSpPr>
        <p:spPr>
          <a:xfrm>
            <a:off x="846306" y="1410511"/>
            <a:ext cx="10083585" cy="4060033"/>
          </a:xfrm>
        </p:spPr>
        <p:txBody>
          <a:bodyPr>
            <a:normAutofit/>
          </a:bodyPr>
          <a:lstStyle/>
          <a:p>
            <a:r>
              <a:rPr lang="en-US" sz="2000" dirty="0"/>
              <a:t>Blockchain uses a cryptographic hash to create link between blocks. By linking blocks, the order of transactions can be agreed upon through the consensus algorithm. </a:t>
            </a:r>
          </a:p>
          <a:p>
            <a:r>
              <a:rPr lang="en-US" sz="2000" dirty="0"/>
              <a:t>A cryptographic hash is an algorithm that maps data of an arbitrary size to a bit representation of fixed size. You can think of it as a digital fingerprint. </a:t>
            </a:r>
          </a:p>
        </p:txBody>
      </p:sp>
      <p:pic>
        <p:nvPicPr>
          <p:cNvPr id="4" name="Picture 3">
            <a:extLst>
              <a:ext uri="{FF2B5EF4-FFF2-40B4-BE49-F238E27FC236}">
                <a16:creationId xmlns:a16="http://schemas.microsoft.com/office/drawing/2014/main" id="{80A6A6E6-478F-4712-BC0C-296356B7424A}"/>
              </a:ext>
            </a:extLst>
          </p:cNvPr>
          <p:cNvPicPr>
            <a:picLocks noChangeAspect="1"/>
          </p:cNvPicPr>
          <p:nvPr/>
        </p:nvPicPr>
        <p:blipFill>
          <a:blip r:embed="rId2"/>
          <a:stretch>
            <a:fillRect/>
          </a:stretch>
        </p:blipFill>
        <p:spPr>
          <a:xfrm>
            <a:off x="3923618" y="3790764"/>
            <a:ext cx="3954146" cy="2892631"/>
          </a:xfrm>
          <a:prstGeom prst="rect">
            <a:avLst/>
          </a:prstGeom>
        </p:spPr>
      </p:pic>
    </p:spTree>
    <p:extLst>
      <p:ext uri="{BB962C8B-B14F-4D97-AF65-F5344CB8AC3E}">
        <p14:creationId xmlns:p14="http://schemas.microsoft.com/office/powerpoint/2010/main" val="2462980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D58304-1745-443B-BB0A-F6F1068B01F1}"/>
              </a:ext>
            </a:extLst>
          </p:cNvPr>
          <p:cNvSpPr>
            <a:spLocks noGrp="1"/>
          </p:cNvSpPr>
          <p:nvPr>
            <p:ph type="body" sz="quarter" idx="16"/>
          </p:nvPr>
        </p:nvSpPr>
        <p:spPr>
          <a:xfrm>
            <a:off x="6478458" y="359364"/>
            <a:ext cx="4023360" cy="464871"/>
          </a:xfrm>
        </p:spPr>
        <p:txBody>
          <a:bodyPr/>
          <a:lstStyle/>
          <a:p>
            <a:r>
              <a:rPr lang="en-US" sz="2000" dirty="0"/>
              <a:t>Continued…</a:t>
            </a:r>
            <a:endParaRPr lang="en-IN" sz="2000" dirty="0"/>
          </a:p>
        </p:txBody>
      </p:sp>
      <p:sp>
        <p:nvSpPr>
          <p:cNvPr id="4" name="Slide Number Placeholder 3">
            <a:extLst>
              <a:ext uri="{FF2B5EF4-FFF2-40B4-BE49-F238E27FC236}">
                <a16:creationId xmlns:a16="http://schemas.microsoft.com/office/drawing/2014/main" id="{7721EBC5-A57E-4BBF-A3A7-6A1E3BC68858}"/>
              </a:ext>
            </a:extLst>
          </p:cNvPr>
          <p:cNvSpPr>
            <a:spLocks noGrp="1"/>
          </p:cNvSpPr>
          <p:nvPr>
            <p:ph type="sldNum" sz="quarter" idx="4"/>
          </p:nvPr>
        </p:nvSpPr>
        <p:spPr/>
        <p:txBody>
          <a:bodyPr/>
          <a:lstStyle/>
          <a:p>
            <a:fld id="{8C2E478F-E849-4A8C-AF1F-CBCC78A7CBFA}" type="slidenum">
              <a:rPr lang="en-US" smtClean="0"/>
              <a:t>7</a:t>
            </a:fld>
            <a:endParaRPr lang="en-US" dirty="0"/>
          </a:p>
        </p:txBody>
      </p:sp>
      <p:sp>
        <p:nvSpPr>
          <p:cNvPr id="5" name="Content Placeholder 4">
            <a:extLst>
              <a:ext uri="{FF2B5EF4-FFF2-40B4-BE49-F238E27FC236}">
                <a16:creationId xmlns:a16="http://schemas.microsoft.com/office/drawing/2014/main" id="{AA8D30C2-C04E-47A3-A4B2-EC0E7C924417}"/>
              </a:ext>
            </a:extLst>
          </p:cNvPr>
          <p:cNvSpPr>
            <a:spLocks noGrp="1"/>
          </p:cNvSpPr>
          <p:nvPr>
            <p:ph idx="1"/>
          </p:nvPr>
        </p:nvSpPr>
        <p:spPr>
          <a:xfrm>
            <a:off x="593387" y="1186775"/>
            <a:ext cx="10327036" cy="2654134"/>
          </a:xfrm>
        </p:spPr>
        <p:txBody>
          <a:bodyPr/>
          <a:lstStyle/>
          <a:p>
            <a:r>
              <a:rPr lang="en-US" sz="1800" dirty="0"/>
              <a:t>Bitcoin uses the SHA-256 hash algorithm. If you used a SHA-256 hash function on a 100 page document, the function output is a 256-bit hash value. </a:t>
            </a:r>
          </a:p>
          <a:p>
            <a:r>
              <a:rPr lang="en-US" sz="1800" dirty="0"/>
              <a:t>If you changed just one character in the document and regenerated the hash, the output is a different 256-bit hash value. </a:t>
            </a:r>
          </a:p>
          <a:p>
            <a:r>
              <a:rPr lang="en-US" sz="1800" dirty="0"/>
              <a:t>Now, imagine if we use a block as the input to the hash function. The output is a unique hash value for the data in the block.</a:t>
            </a:r>
            <a:endParaRPr lang="en-IN" sz="1800" dirty="0"/>
          </a:p>
          <a:p>
            <a:endParaRPr lang="en-IN" sz="1800" dirty="0"/>
          </a:p>
        </p:txBody>
      </p:sp>
      <p:pic>
        <p:nvPicPr>
          <p:cNvPr id="10" name="Picture 9">
            <a:extLst>
              <a:ext uri="{FF2B5EF4-FFF2-40B4-BE49-F238E27FC236}">
                <a16:creationId xmlns:a16="http://schemas.microsoft.com/office/drawing/2014/main" id="{64FF228C-C496-4B23-8B3A-1D2809192330}"/>
              </a:ext>
            </a:extLst>
          </p:cNvPr>
          <p:cNvPicPr>
            <a:picLocks noChangeAspect="1"/>
          </p:cNvPicPr>
          <p:nvPr/>
        </p:nvPicPr>
        <p:blipFill>
          <a:blip r:embed="rId2"/>
          <a:stretch>
            <a:fillRect/>
          </a:stretch>
        </p:blipFill>
        <p:spPr>
          <a:xfrm>
            <a:off x="1542875" y="4203449"/>
            <a:ext cx="8428059" cy="2104886"/>
          </a:xfrm>
          <a:prstGeom prst="rect">
            <a:avLst/>
          </a:prstGeom>
        </p:spPr>
      </p:pic>
    </p:spTree>
    <p:extLst>
      <p:ext uri="{BB962C8B-B14F-4D97-AF65-F5344CB8AC3E}">
        <p14:creationId xmlns:p14="http://schemas.microsoft.com/office/powerpoint/2010/main" val="2386187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407285" y="0"/>
            <a:ext cx="5585932" cy="1634247"/>
          </a:xfrm>
        </p:spPr>
        <p:txBody>
          <a:bodyPr>
            <a:normAutofit fontScale="90000"/>
          </a:bodyPr>
          <a:lstStyle/>
          <a:p>
            <a:r>
              <a:rPr lang="en-US" dirty="0"/>
              <a:t>What’s next🏆</a:t>
            </a:r>
          </a:p>
        </p:txBody>
      </p:sp>
      <p:pic>
        <p:nvPicPr>
          <p:cNvPr id="13" name="Picture Placeholder 12" descr="close up of computer on top of table against a brick wall">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0370" r="20370"/>
          <a:stretch/>
        </p:blipFill>
        <p:spPr/>
      </p:pic>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6655569" y="1829487"/>
            <a:ext cx="4219953" cy="365125"/>
          </a:xfrm>
        </p:spPr>
        <p:txBody>
          <a:bodyPr/>
          <a:lstStyle/>
          <a:p>
            <a:r>
              <a:rPr lang="en-US" spc="300" dirty="0"/>
              <a:t>LOOKING advantages</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8</a:t>
            </a:fld>
            <a:endParaRPr lang="en-US" dirty="0"/>
          </a:p>
        </p:txBody>
      </p:sp>
      <p:sp>
        <p:nvSpPr>
          <p:cNvPr id="7" name="TextBox 6">
            <a:extLst>
              <a:ext uri="{FF2B5EF4-FFF2-40B4-BE49-F238E27FC236}">
                <a16:creationId xmlns:a16="http://schemas.microsoft.com/office/drawing/2014/main" id="{3EA6FDDF-22A1-4693-998D-47D2A639A050}"/>
              </a:ext>
            </a:extLst>
          </p:cNvPr>
          <p:cNvSpPr txBox="1"/>
          <p:nvPr/>
        </p:nvSpPr>
        <p:spPr>
          <a:xfrm>
            <a:off x="5611097" y="2867686"/>
            <a:ext cx="6382120" cy="2554545"/>
          </a:xfrm>
          <a:prstGeom prst="rect">
            <a:avLst/>
          </a:prstGeom>
          <a:noFill/>
        </p:spPr>
        <p:txBody>
          <a:bodyPr wrap="square">
            <a:spAutoFit/>
          </a:bodyPr>
          <a:lstStyle/>
          <a:p>
            <a:pPr marL="342900" indent="-342900">
              <a:buFont typeface="+mj-lt"/>
              <a:buAutoNum type="arabicPeriod"/>
            </a:pPr>
            <a:r>
              <a:rPr lang="en-US" sz="2000" dirty="0"/>
              <a:t>Blockchain is a distributed network of systems. Therefore, data breaches are very difficult to be carried out.</a:t>
            </a:r>
          </a:p>
          <a:p>
            <a:pPr marL="342900" indent="-342900">
              <a:buFont typeface="+mj-lt"/>
              <a:buAutoNum type="arabicPeriod"/>
            </a:pPr>
            <a:r>
              <a:rPr lang="en-US" sz="2000" dirty="0"/>
              <a:t>Since, Blockchain generated hashes of each block, therefore, it is very difficult to carry out malicious attacks.</a:t>
            </a:r>
          </a:p>
          <a:p>
            <a:pPr marL="342900" indent="-342900">
              <a:buFont typeface="+mj-lt"/>
              <a:buAutoNum type="arabicPeriod"/>
            </a:pPr>
            <a:r>
              <a:rPr lang="en-US" sz="2000" dirty="0"/>
              <a:t>Data Tampering will change the hash of each block which will make the blockchain invalid</a:t>
            </a:r>
          </a:p>
        </p:txBody>
      </p:sp>
    </p:spTree>
    <p:extLst>
      <p:ext uri="{BB962C8B-B14F-4D97-AF65-F5344CB8AC3E}">
        <p14:creationId xmlns:p14="http://schemas.microsoft.com/office/powerpoint/2010/main" val="3164405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2">
            <a:alphaModFix amt="35000"/>
            <a:extLst>
              <a:ext uri="{BEBA8EAE-BF5A-486C-A8C5-ECC9F3942E4B}">
                <a14:imgProps xmlns:a14="http://schemas.microsoft.com/office/drawing/2010/main">
                  <a14:imgLayer r:embed="rId3">
                    <a14:imgEffect>
                      <a14:saturation sat="0"/>
                    </a14:imgEffect>
                  </a14:imgLayer>
                </a14:imgProps>
              </a:ext>
            </a:extLst>
          </a:blip>
          <a:srcRect t="7813" b="7813"/>
          <a:stretch/>
        </p:blipFill>
        <p:spPr/>
      </p:pic>
      <p:sp>
        <p:nvSpPr>
          <p:cNvPr id="5" name="Title 4">
            <a:extLst>
              <a:ext uri="{FF2B5EF4-FFF2-40B4-BE49-F238E27FC236}">
                <a16:creationId xmlns:a16="http://schemas.microsoft.com/office/drawing/2014/main" id="{14AB6F96-E5E8-4B40-A18C-2D078D1C2D4F}"/>
              </a:ext>
            </a:extLst>
          </p:cNvPr>
          <p:cNvSpPr>
            <a:spLocks noGrp="1"/>
          </p:cNvSpPr>
          <p:nvPr>
            <p:ph type="title"/>
          </p:nvPr>
        </p:nvSpPr>
        <p:spPr>
          <a:xfrm>
            <a:off x="1822163" y="261267"/>
            <a:ext cx="8891081" cy="1021405"/>
          </a:xfrm>
        </p:spPr>
        <p:txBody>
          <a:bodyPr>
            <a:noAutofit/>
          </a:bodyPr>
          <a:lstStyle/>
          <a:p>
            <a:r>
              <a:rPr lang="en-US" sz="2400" dirty="0"/>
              <a:t>How we can Implement</a:t>
            </a:r>
            <a:br>
              <a:rPr lang="en-US" sz="2400" dirty="0"/>
            </a:br>
            <a:r>
              <a:rPr lang="en-US" sz="2400" dirty="0"/>
              <a:t>Blockchain🔗</a:t>
            </a:r>
          </a:p>
        </p:txBody>
      </p:sp>
      <p:sp>
        <p:nvSpPr>
          <p:cNvPr id="7" name="Text Placeholder 6">
            <a:extLst>
              <a:ext uri="{FF2B5EF4-FFF2-40B4-BE49-F238E27FC236}">
                <a16:creationId xmlns:a16="http://schemas.microsoft.com/office/drawing/2014/main" id="{CD968E6D-0207-4168-9465-76200EA7A54B}"/>
              </a:ext>
            </a:extLst>
          </p:cNvPr>
          <p:cNvSpPr>
            <a:spLocks noGrp="1"/>
          </p:cNvSpPr>
          <p:nvPr>
            <p:ph type="body" sz="quarter" idx="11"/>
          </p:nvPr>
        </p:nvSpPr>
        <p:spPr>
          <a:xfrm>
            <a:off x="1381479" y="1846186"/>
            <a:ext cx="9234488" cy="4448300"/>
          </a:xfrm>
        </p:spPr>
        <p:txBody>
          <a:bodyPr/>
          <a:lstStyle/>
          <a:p>
            <a:r>
              <a:rPr lang="en-US" sz="3200" b="1" dirty="0"/>
              <a:t>🧱 </a:t>
            </a:r>
            <a:r>
              <a:rPr lang="en-IN" sz="3200" b="1" dirty="0"/>
              <a:t>CREATING BLOCKS</a:t>
            </a:r>
            <a:r>
              <a:rPr lang="en-US" sz="3200" b="1" dirty="0"/>
              <a:t>🧱</a:t>
            </a:r>
            <a:endParaRPr lang="en-IN" sz="3200" b="1" dirty="0"/>
          </a:p>
          <a:p>
            <a:r>
              <a:rPr lang="en-US" sz="3200" b="1" dirty="0"/>
              <a:t>🔒</a:t>
            </a:r>
            <a:r>
              <a:rPr lang="en-IN" sz="3200" b="1" dirty="0"/>
              <a:t>GENERATING HASHES</a:t>
            </a:r>
            <a:r>
              <a:rPr lang="en-US" sz="3200" b="1" dirty="0"/>
              <a:t>🔑</a:t>
            </a:r>
            <a:endParaRPr lang="en-IN" sz="3200" b="1" dirty="0"/>
          </a:p>
          <a:p>
            <a:r>
              <a:rPr lang="en-US" sz="3200" b="1" dirty="0"/>
              <a:t>📦</a:t>
            </a:r>
            <a:r>
              <a:rPr lang="en-IN" sz="3200" b="1" dirty="0"/>
              <a:t>STORING THE BLOCKS</a:t>
            </a:r>
            <a:r>
              <a:rPr lang="en-US" sz="3200" b="1" dirty="0"/>
              <a:t>🗃</a:t>
            </a:r>
            <a:endParaRPr lang="en-IN" sz="3200" b="1" dirty="0"/>
          </a:p>
          <a:p>
            <a:r>
              <a:rPr lang="en-US" sz="3200" b="1" dirty="0"/>
              <a:t>✔</a:t>
            </a:r>
            <a:r>
              <a:rPr lang="en-IN" sz="3200" b="1" dirty="0"/>
              <a:t>BLOCKCHAIN VALIDITY</a:t>
            </a:r>
            <a:r>
              <a:rPr lang="en-US" sz="3200" b="1" dirty="0"/>
              <a:t>❌</a:t>
            </a:r>
            <a:endParaRPr lang="en-IN" sz="3200" b="1" dirty="0"/>
          </a:p>
        </p:txBody>
      </p:sp>
    </p:spTree>
    <p:extLst>
      <p:ext uri="{BB962C8B-B14F-4D97-AF65-F5344CB8AC3E}">
        <p14:creationId xmlns:p14="http://schemas.microsoft.com/office/powerpoint/2010/main" val="839779156"/>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B7E2D32-4FDD-4266-880C-17595B801432}">
  <ds:schemaRefs>
    <ds:schemaRef ds:uri="http://schemas.microsoft.com/sharepoint/v3/contenttype/forms"/>
  </ds:schemaRefs>
</ds:datastoreItem>
</file>

<file path=customXml/itemProps2.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Tech presentation</Template>
  <TotalTime>465</TotalTime>
  <Words>776</Words>
  <Application>Microsoft Office PowerPoint</Application>
  <PresentationFormat>Widescreen</PresentationFormat>
  <Paragraphs>92</Paragraphs>
  <Slides>23</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Arial Rounded MT Bold</vt:lpstr>
      <vt:lpstr>Avenir Next LT Pro Light</vt:lpstr>
      <vt:lpstr>Calibri</vt:lpstr>
      <vt:lpstr>Calibri Light</vt:lpstr>
      <vt:lpstr>SFMono-Regular</vt:lpstr>
      <vt:lpstr>var(--font-din)</vt:lpstr>
      <vt:lpstr>Wingdings</vt:lpstr>
      <vt:lpstr>Office Theme</vt:lpstr>
      <vt:lpstr>Blockchain</vt:lpstr>
      <vt:lpstr>Agenda</vt:lpstr>
      <vt:lpstr>INTRODUCTION</vt:lpstr>
      <vt:lpstr>Blockchain as a Solution 👀🐱‍🚀</vt:lpstr>
      <vt:lpstr>PowerPoint Presentation</vt:lpstr>
      <vt:lpstr>How can you trust the ledger is immutable?</vt:lpstr>
      <vt:lpstr>PowerPoint Presentation</vt:lpstr>
      <vt:lpstr>What’s next🏆</vt:lpstr>
      <vt:lpstr>How we can Implement Blockchain🔗</vt:lpstr>
      <vt:lpstr>🦺Model🛠</vt:lpstr>
      <vt:lpstr>SUMMARY🎞</vt:lpstr>
      <vt:lpstr>PowerPoint Presentation</vt:lpstr>
      <vt:lpstr>Block.java </vt:lpstr>
      <vt:lpstr>PowerPoint Presentation</vt:lpstr>
      <vt:lpstr>PowerPoint Presentation</vt:lpstr>
      <vt:lpstr>BlockchaiN.java </vt:lpstr>
      <vt:lpstr>PowerPoint Presentation</vt:lpstr>
      <vt:lpstr>PowerPoint Presentation</vt:lpstr>
      <vt:lpstr>…</vt:lpstr>
      <vt:lpstr>PowerPoint Presentation</vt:lpstr>
      <vt:lpstr>CONCLUSION</vt:lpstr>
      <vt:lpstr>⛓ Reference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dc:title>
  <dc:creator>Vikrant Joliya</dc:creator>
  <cp:lastModifiedBy>Vikrant Joliya</cp:lastModifiedBy>
  <cp:revision>46</cp:revision>
  <dcterms:created xsi:type="dcterms:W3CDTF">2020-11-06T16:58:53Z</dcterms:created>
  <dcterms:modified xsi:type="dcterms:W3CDTF">2020-11-24T08:26:47Z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